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D935-4AEA-4FD4-AD00-1BBC8F2F5F9C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7D65-420C-4C7D-AF3B-7E2BDDC40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D935-4AEA-4FD4-AD00-1BBC8F2F5F9C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7D65-420C-4C7D-AF3B-7E2BDDC40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D935-4AEA-4FD4-AD00-1BBC8F2F5F9C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7D65-420C-4C7D-AF3B-7E2BDDC40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D935-4AEA-4FD4-AD00-1BBC8F2F5F9C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7D65-420C-4C7D-AF3B-7E2BDDC40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D935-4AEA-4FD4-AD00-1BBC8F2F5F9C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7D65-420C-4C7D-AF3B-7E2BDDC40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D935-4AEA-4FD4-AD00-1BBC8F2F5F9C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7D65-420C-4C7D-AF3B-7E2BDDC40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D935-4AEA-4FD4-AD00-1BBC8F2F5F9C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7D65-420C-4C7D-AF3B-7E2BDDC40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D935-4AEA-4FD4-AD00-1BBC8F2F5F9C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7D65-420C-4C7D-AF3B-7E2BDDC40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D935-4AEA-4FD4-AD00-1BBC8F2F5F9C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7D65-420C-4C7D-AF3B-7E2BDDC40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D935-4AEA-4FD4-AD00-1BBC8F2F5F9C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7D65-420C-4C7D-AF3B-7E2BDDC40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D935-4AEA-4FD4-AD00-1BBC8F2F5F9C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7D65-420C-4C7D-AF3B-7E2BDDC40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D935-4AEA-4FD4-AD00-1BBC8F2F5F9C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7D65-420C-4C7D-AF3B-7E2BDDC40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1D935-4AEA-4FD4-AD00-1BBC8F2F5F9C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87D65-420C-4C7D-AF3B-7E2BDDC40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7" Type="http://schemas.openxmlformats.org/officeDocument/2006/relationships/image" Target="../media/image1.emf"/><Relationship Id="rId2" Type="http://schemas.openxmlformats.org/officeDocument/2006/relationships/tags" Target="../tags/tag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7" Type="http://schemas.openxmlformats.org/officeDocument/2006/relationships/image" Target="../media/image2.emf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7" Type="http://schemas.openxmlformats.org/officeDocument/2006/relationships/image" Target="../media/image3.emf"/><Relationship Id="rId2" Type="http://schemas.openxmlformats.org/officeDocument/2006/relationships/tags" Target="../tags/tag9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7" Type="http://schemas.openxmlformats.org/officeDocument/2006/relationships/image" Target="../media/image4.emf"/><Relationship Id="rId2" Type="http://schemas.openxmlformats.org/officeDocument/2006/relationships/tags" Target="../tags/tag1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7" Type="http://schemas.openxmlformats.org/officeDocument/2006/relationships/image" Target="../media/image5.emf"/><Relationship Id="rId2" Type="http://schemas.openxmlformats.org/officeDocument/2006/relationships/tags" Target="../tags/tag15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Hot to PROT:  Enhanced Instruction Skills Through Peer-Review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Karen Gilbert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Kevin Jones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Cindy Judd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590800" y="5486400"/>
            <a:ext cx="4343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Eastern Kentucky University Libraries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020763"/>
          </a:xfrm>
        </p:spPr>
        <p:txBody>
          <a:bodyPr>
            <a:noAutofit/>
          </a:bodyPr>
          <a:lstStyle/>
          <a:p>
            <a:r>
              <a:rPr lang="en-US" sz="3600" dirty="0" smtClean="0"/>
              <a:t>How is library instruction assessed </a:t>
            </a:r>
            <a:br>
              <a:rPr lang="en-US" sz="3600" dirty="0" smtClean="0"/>
            </a:br>
            <a:r>
              <a:rPr lang="en-US" sz="3600" dirty="0" smtClean="0"/>
              <a:t>at your institution?</a:t>
            </a:r>
            <a:endParaRPr lang="en-US" sz="36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4508500" y="16510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16510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457200" y="1524000"/>
            <a:ext cx="4114800" cy="46021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2400" dirty="0" smtClean="0"/>
              <a:t>Assessment?  We don’t need no </a:t>
            </a:r>
            <a:r>
              <a:rPr lang="en-US" sz="2400" dirty="0" err="1" smtClean="0"/>
              <a:t>stinkin</a:t>
            </a:r>
            <a:r>
              <a:rPr lang="en-US" sz="2400" dirty="0" smtClean="0"/>
              <a:t>’ assessment.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400" dirty="0" smtClean="0"/>
              <a:t>Who has time for that?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400" dirty="0" smtClean="0"/>
              <a:t>We feel our program is already where it needs to be.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400" dirty="0" smtClean="0"/>
              <a:t>Evaluation is an ongoing process at our library.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400" dirty="0"/>
              <a:t>I want to have some form of assessment, but am not sure how/what to do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Have you used a peer-review process?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4508500" y="16510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16510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457200" y="1752600"/>
            <a:ext cx="4114800" cy="45259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Yes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</a:t>
            </a:r>
            <a:endParaRPr lang="en-US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 </a:t>
            </a:r>
            <a:r>
              <a:rPr lang="en-US" sz="4000" dirty="0" smtClean="0"/>
              <a:t>Do </a:t>
            </a:r>
            <a:r>
              <a:rPr lang="en-US" sz="4000" dirty="0"/>
              <a:t>you do any formal "pre-planning" before your instruction sessions</a:t>
            </a:r>
            <a:r>
              <a:rPr lang="en-US" sz="4000" dirty="0" smtClean="0"/>
              <a:t>?</a:t>
            </a:r>
            <a:endParaRPr lang="en-US" sz="40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4508500" y="16510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16510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457200" y="1752600"/>
            <a:ext cx="4114800" cy="45259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Yes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</a:t>
            </a:r>
            <a:endParaRPr lang="en-US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6"/>
            <a:ext cx="8229600" cy="12493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Are students usually required to do any prep before your instruction sessions?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4508500" y="16510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16510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457200" y="1752600"/>
            <a:ext cx="4114800" cy="45259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Yes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</a:t>
            </a:r>
            <a:endParaRPr lang="en-US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457199"/>
            <a:ext cx="8229600" cy="96043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What </a:t>
            </a:r>
            <a:r>
              <a:rPr lang="en-US" sz="3600" dirty="0"/>
              <a:t>are possible barriers to a peer-review evaluation </a:t>
            </a:r>
            <a:r>
              <a:rPr lang="en-US" sz="3600" dirty="0" smtClean="0"/>
              <a:t>process?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4508500" y="16510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16510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533400" y="1828800"/>
            <a:ext cx="4114800" cy="44497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Fear of criticism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Lack of time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Lack of a plan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All of the above</a:t>
            </a:r>
            <a:endParaRPr lang="en-US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VERSION" val="12.0"/>
  <p:tag name="TPVERSION" val="2008"/>
  <p:tag name="PPVERSION" val="12.0"/>
  <p:tag name="TPFULLVERSION" val="4.2.3.231"/>
  <p:tag name="DELIMITERS" val="3.1"/>
  <p:tag name="SHOWBARVISIBLE" val="True"/>
  <p:tag name="EXPANDSHOWBAR" val="True"/>
  <p:tag name="USESECONDARYMONITOR" val="True"/>
  <p:tag name="SAVECSVWITHSESSION" val="True"/>
  <p:tag name="CSVFORMAT" val="0"/>
  <p:tag name="BULLETTYPE" val="3"/>
  <p:tag name="ANSWERNOWSTYLE" val="-1"/>
  <p:tag name="ANSWERNOWTEXT" val="Answer Now"/>
  <p:tag name="COUNTDOWNSTYLE" val="-1"/>
  <p:tag name="RESPCOUNTERSTYLE" val="-1"/>
  <p:tag name="RESPCOUNTERFORMAT" val="0"/>
  <p:tag name="RESPTABLESTYLE" val="-1"/>
  <p:tag name="COUNTDOWNSECONDS" val="10"/>
  <p:tag name="INPUTSOURCE" val="1"/>
  <p:tag name="NUMRESPONSES" val="1"/>
  <p:tag name="ALLOWDUPLICATES" val="False"/>
  <p:tag name="BACKUPSESSIONS" val="True"/>
  <p:tag name="BACKUPMAINTENANCE" val="7"/>
  <p:tag name="CHARTVALUEFORMAT" val="0"/>
  <p:tag name="AUTOADVANCE" val="False"/>
  <p:tag name="REVIEWONLY" val="False"/>
  <p:tag name="ROTATIONINTERVAL" val="2"/>
  <p:tag name="AUTOUPDATEALIASES" val="True"/>
  <p:tag name="STDCHART" val="1"/>
  <p:tag name="RACEENDPOINTS" val="100"/>
  <p:tag name="RACERSMAXDISPLAYED" val="5"/>
  <p:tag name="RACEANIMATIONSPEED" val="3"/>
  <p:tag name="SKIPREMAININGRACESLIDES" val="True"/>
  <p:tag name="PARTICIPANTSINLEADERBOARD" val="5"/>
  <p:tag name="TEAMSINLEADERBOARD" val="5"/>
  <p:tag name="MAXRESPONDERS" val="5"/>
  <p:tag name="BUBBLENAMEVISIBLE" val="True"/>
  <p:tag name="BUBBLESIZEVISIBLE" val="True"/>
  <p:tag name="BUBBLEVALUEFORMAT" val="0.0"/>
  <p:tag name="BUBBLEGROUPING" val="3"/>
  <p:tag name="DEFAULTNUMTEAMS" val="5"/>
  <p:tag name="CUSTOMGRIDBACKCOLOR" val="-722948"/>
  <p:tag name="CUSTOMCELLFORECOLOR" val="-16777216"/>
  <p:tag name="CUSTOMCELLBACKCOLOR1" val="-657956"/>
  <p:tag name="CUSTOMCELLBACKCOLOR2" val="-13395457"/>
  <p:tag name="CUSTOMCELLBACKCOLOR3" val="-268652"/>
  <p:tag name="CUSTOMCELLBACKCOLOR4" val="-8355712"/>
  <p:tag name="USESCHEMECOLORS" val="True"/>
  <p:tag name="DISPLAYNAME" val="True"/>
  <p:tag name="DISPLAYDEVICENUMBER" val="True"/>
  <p:tag name="DISPLAYDEVICEID" val="True"/>
  <p:tag name="GRIDOPACITY" val="90"/>
  <p:tag name="GRIDROTATIONINTERVAL" val="2"/>
  <p:tag name="AUTOSIZEGRID" val="True"/>
  <p:tag name="GRIDSIZE" val="{Width=800, Height=600}"/>
  <p:tag name="GRIDPOSITION" val="1"/>
  <p:tag name="POLLINGCYCLE" val="2"/>
  <p:tag name="CHARTCOLORS" val="0"/>
  <p:tag name="CHARTLABELS" val="1"/>
  <p:tag name="RESETCHARTS" val="True"/>
  <p:tag name="INCLUDENONRESPONDERS" val="False"/>
  <p:tag name="MULTIRESPDIVISOR" val="1"/>
  <p:tag name="PARTLISTDEFAULT" val="1"/>
  <p:tag name="INCLUDEPPT" val="True"/>
  <p:tag name="ALLOWUSERFEEDBACK" val="True"/>
  <p:tag name="CORRECTPOINTVALUE" val="100"/>
  <p:tag name="INCORRECTPOINTVALUE" val="0"/>
  <p:tag name="REALTIMEBACKUP" val="False"/>
  <p:tag name="REALTIMEBACKUPPATH" val="(None)"/>
  <p:tag name="ZEROBASED" val="False"/>
  <p:tag name="AUTOADJUSTPARTRANGE" val="True"/>
  <p:tag name="CHARTSCALE" val="True"/>
  <p:tag name="ADVANCEDSETTINGSVIEW" val="False"/>
  <p:tag name="FIBDISPLAYRESULTS" val="True"/>
  <p:tag name="FIBNUMRESULTS" val="5"/>
  <p:tag name="FIBINCLUDEOTHER" val="True"/>
  <p:tag name="FIBDISPLAYKEYWORDS" val="True"/>
  <p:tag name="PRRESPONSE1" val="10"/>
  <p:tag name="PRRESPONSE2" val="9"/>
  <p:tag name="PRRESPONSE3" val="8"/>
  <p:tag name="PRRESPONSE4" val="7"/>
  <p:tag name="PRRESPONSE5" val="6"/>
  <p:tag name="PRRESPONSE6" val="5"/>
  <p:tag name="PRRESPONSE7" val="4"/>
  <p:tag name="PRRESPONSE8" val="3"/>
  <p:tag name="PRRESPONSE9" val="2"/>
  <p:tag name="PRRESPONSE10" val="1"/>
  <p:tag name="SHOWFLASHWARNING" val="True"/>
  <p:tag name="ALWAYSOPENPOLL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2"/>
  <p:tag name="TEXTLENGTH" val="6"/>
  <p:tag name="FONTSIZE" val="32"/>
  <p:tag name="BULLETTYPE" val="ppBulletArabicPeriod"/>
  <p:tag name="ANSWERTEXT" val="Yes&#10;No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CBCB0B9698E845FD937DB0178A1E0172"/>
  <p:tag name="SLIDEID" val="CBCB0B9698E845FD937DB0178A1E0172"/>
  <p:tag name="SLIDEORDER" val="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NUMRESPONSES" val="1"/>
  <p:tag name="AUTOADVANCE" val="False"/>
  <p:tag name="ANSWERSALIAS" val="Yes|smicln|No"/>
  <p:tag name="DELIMITERS" val="3.1"/>
  <p:tag name="VALUEFORMAT" val="0"/>
  <p:tag name="QUESTIONALIAS" val="Are students usually required to do any prep before your instruction sessions?"/>
  <p:tag name="VALUES" val="No Value|smicln|No Valu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2"/>
  <p:tag name="TEXTLENGTH" val="6"/>
  <p:tag name="FONTSIZE" val="32"/>
  <p:tag name="BULLETTYPE" val="ppBulletArabicPeriod"/>
  <p:tag name="ANSWERTEXT" val="Yes&#10;No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E31216B624E547AF83BE48FB4F0D172E"/>
  <p:tag name="SLIDEID" val="E31216B624E547AF83BE48FB4F0D172E"/>
  <p:tag name="SLIDEORDER" val="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NUMRESPONSES" val="1"/>
  <p:tag name="AUTOADVANCE" val="False"/>
  <p:tag name="DELIMITERS" val="3.1"/>
  <p:tag name="VALUEFORMAT" val="0"/>
  <p:tag name="QUESTIONALIAS" val=" What are possible barriers to a peer-review evaluation process? "/>
  <p:tag name="ANSWERSALIAS" val="Fear of criticism|smicln|Lack of time|smicln|Lack of a plan|smicln|All of the above"/>
  <p:tag name="VALUES" val="No Value|smicln|No Value|smicln|No Value|smicln|No Valu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62"/>
  <p:tag name="FONTSIZE" val="32"/>
  <p:tag name="BULLETTYPE" val="ppBulletArabicPeriod"/>
  <p:tag name="ANSWERTEXT" val="Fear of criticism&#10;Lack of time&#10;Lack of a plan&#10;All of the abov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4FC9DA05D5C048C387F8E147BC1A7BCD"/>
  <p:tag name="SLIDEID" val="4FC9DA05D5C048C387F8E147BC1A7BCD"/>
  <p:tag name="SLIDEORDER" val="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NUMRESPONSES" val="1"/>
  <p:tag name="AUTOADVANCE" val="False"/>
  <p:tag name="DELIMITERS" val="3.1"/>
  <p:tag name="VALUEFORMAT" val="0"/>
  <p:tag name="ANSWERSALIAS" val="Assessment?  We don’t need no stinkin’ assessment.|smicln|Who has time for that?|smicln|We feel our program is already where it needs to be.|smicln|Evaluation is an ongoing process at our library.|smicln|I want to have some form of assessment, but am not sure how/what to do."/>
  <p:tag name="QUESTIONALIAS" val="How is library instruction assessed  at your institution?"/>
  <p:tag name="VALUES" val="No Value|smicln|No Value|smicln|No Value|smicln|No Value|smicln|No Val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5"/>
  <p:tag name="TEXTLENGTH" val="247"/>
  <p:tag name="FONTSIZE" val="24"/>
  <p:tag name="BULLETTYPE" val="ppBulletArabicPeriod"/>
  <p:tag name="ANSWERTEXT" val="Assessment?  We don’t need no stinkin’ assessment.&#10;Who has time for that?&#10;We feel our program is already where it needs to be.&#10;Evaluation is an ongoing process at our library.&#10;I want to have some form of assessment, but am not sure how/what to do.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28D27EEA293E4A1D9101015D9D697E4A"/>
  <p:tag name="SLIDEID" val="28D27EEA293E4A1D9101015D9D697E4A"/>
  <p:tag name="SLIDEORDER" val="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NUMRESPONSES" val="1"/>
  <p:tag name="AUTOADVANCE" val="False"/>
  <p:tag name="QUESTIONALIAS" val="Do you agree?"/>
  <p:tag name="ANSWERSALIAS" val="Yes|smicln|No"/>
  <p:tag name="DELIMITERS" val="3.1"/>
  <p:tag name="VALUEFORMAT" val="0"/>
  <p:tag name="VALUES" val="No Value|smicln|No Valu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2"/>
  <p:tag name="TEXTLENGTH" val="6"/>
  <p:tag name="FONTSIZE" val="32"/>
  <p:tag name="BULLETTYPE" val="ppBulletArabicPeriod"/>
  <p:tag name="ANSWERTEXT" val="Yes&#10;No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360494A2094D4613B2CBDA2B5395A338"/>
  <p:tag name="SLIDEID" val="360494A2094D4613B2CBDA2B5395A338"/>
  <p:tag name="SLIDEORDER" val="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NUMRESPONSES" val="1"/>
  <p:tag name="AUTOADVANCE" val="False"/>
  <p:tag name="ANSWERSALIAS" val="Yes|smicln|No"/>
  <p:tag name="DELIMITERS" val="3.1"/>
  <p:tag name="VALUEFORMAT" val="0"/>
  <p:tag name="QUESTIONALIAS" val=" Do you do any formal &quot;pre-planning&quot; before your instruction sessions?"/>
  <p:tag name="VALUES" val="No Value|smicln|No Valu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132</Words>
  <Application>Microsoft Office PowerPoint</Application>
  <PresentationFormat>On-screen Show (4:3)</PresentationFormat>
  <Paragraphs>25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Office Theme</vt:lpstr>
      <vt:lpstr>Chart</vt:lpstr>
      <vt:lpstr>Hot to PROT:  Enhanced Instruction Skills Through Peer-Review </vt:lpstr>
      <vt:lpstr>How is library instruction assessed  at your institution?</vt:lpstr>
      <vt:lpstr>Have you used a peer-review process?</vt:lpstr>
      <vt:lpstr> Do you do any formal "pre-planning" before your instruction sessions?</vt:lpstr>
      <vt:lpstr>Are students usually required to do any prep before your instruction sessions?</vt:lpstr>
      <vt:lpstr> What are possible barriers to a peer-review evaluation process? </vt:lpstr>
    </vt:vector>
  </TitlesOfParts>
  <Company>Eastern Kentucky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Hot to PROT:  Enhanced Instruction Skills Through Peer-Review</dc:title>
  <dc:creator>juddc</dc:creator>
  <cp:lastModifiedBy>Edwards, Laura</cp:lastModifiedBy>
  <cp:revision>14</cp:revision>
  <dcterms:created xsi:type="dcterms:W3CDTF">2010-09-10T18:18:22Z</dcterms:created>
  <dcterms:modified xsi:type="dcterms:W3CDTF">2015-03-19T15:45:50Z</dcterms:modified>
</cp:coreProperties>
</file>