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3" r:id="rId9"/>
    <p:sldId id="265" r:id="rId10"/>
    <p:sldId id="259" r:id="rId11"/>
    <p:sldId id="266" r:id="rId12"/>
    <p:sldId id="267" r:id="rId13"/>
    <p:sldId id="27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F0EB4-978C-4AFD-8341-1931AEE99C5C}" v="66" dt="2023-06-09T16:34:59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358" autoAdjust="0"/>
  </p:normalViewPr>
  <p:slideViewPr>
    <p:cSldViewPr snapToGrid="0">
      <p:cViewPr varScale="1">
        <p:scale>
          <a:sx n="81" d="100"/>
          <a:sy n="81" d="100"/>
        </p:scale>
        <p:origin x="126" y="60"/>
      </p:cViewPr>
      <p:guideLst/>
    </p:cSldViewPr>
  </p:slideViewPr>
  <p:outlineViewPr>
    <p:cViewPr>
      <p:scale>
        <a:sx n="33" d="100"/>
        <a:sy n="33" d="100"/>
      </p:scale>
      <p:origin x="0" y="-16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Laura" userId="9a7a8da0-c6c0-430f-bb6b-7d8505f88ea4" providerId="ADAL" clId="{3CAF0EB4-978C-4AFD-8341-1931AEE99C5C}"/>
    <pc:docChg chg="custSel modSld">
      <pc:chgData name="Edwards, Laura" userId="9a7a8da0-c6c0-430f-bb6b-7d8505f88ea4" providerId="ADAL" clId="{3CAF0EB4-978C-4AFD-8341-1931AEE99C5C}" dt="2023-06-09T16:34:54.886" v="6007" actId="113"/>
      <pc:docMkLst>
        <pc:docMk/>
      </pc:docMkLst>
      <pc:sldChg chg="modSp">
        <pc:chgData name="Edwards, Laura" userId="9a7a8da0-c6c0-430f-bb6b-7d8505f88ea4" providerId="ADAL" clId="{3CAF0EB4-978C-4AFD-8341-1931AEE99C5C}" dt="2023-06-09T16:33:59.696" v="6001" actId="962"/>
        <pc:sldMkLst>
          <pc:docMk/>
          <pc:sldMk cId="3406464068" sldId="256"/>
        </pc:sldMkLst>
        <pc:picChg chg="mod">
          <ac:chgData name="Edwards, Laura" userId="9a7a8da0-c6c0-430f-bb6b-7d8505f88ea4" providerId="ADAL" clId="{3CAF0EB4-978C-4AFD-8341-1931AEE99C5C}" dt="2023-06-09T16:33:59.696" v="6001" actId="962"/>
          <ac:picMkLst>
            <pc:docMk/>
            <pc:sldMk cId="3406464068" sldId="256"/>
            <ac:picMk id="17" creationId="{74C068F7-DFED-C9E8-78F1-8DF7CDEC0ED4}"/>
          </ac:picMkLst>
        </pc:picChg>
      </pc:sldChg>
      <pc:sldChg chg="modSp">
        <pc:chgData name="Edwards, Laura" userId="9a7a8da0-c6c0-430f-bb6b-7d8505f88ea4" providerId="ADAL" clId="{3CAF0EB4-978C-4AFD-8341-1931AEE99C5C}" dt="2023-06-09T16:34:10.078" v="6002" actId="962"/>
        <pc:sldMkLst>
          <pc:docMk/>
          <pc:sldMk cId="2399994967" sldId="257"/>
        </pc:sldMkLst>
        <pc:picChg chg="mod">
          <ac:chgData name="Edwards, Laura" userId="9a7a8da0-c6c0-430f-bb6b-7d8505f88ea4" providerId="ADAL" clId="{3CAF0EB4-978C-4AFD-8341-1931AEE99C5C}" dt="2023-06-09T16:34:10.078" v="6002" actId="962"/>
          <ac:picMkLst>
            <pc:docMk/>
            <pc:sldMk cId="2399994967" sldId="257"/>
            <ac:picMk id="5" creationId="{B7D35870-3B2F-7C26-6A63-A3B7C233FE19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34:54.886" v="6007" actId="113"/>
        <pc:sldMkLst>
          <pc:docMk/>
          <pc:sldMk cId="947005090" sldId="258"/>
        </pc:sldMkLst>
        <pc:spChg chg="add del mod">
          <ac:chgData name="Edwards, Laura" userId="9a7a8da0-c6c0-430f-bb6b-7d8505f88ea4" providerId="ADAL" clId="{3CAF0EB4-978C-4AFD-8341-1931AEE99C5C}" dt="2023-06-09T16:09:57.827" v="1" actId="11529"/>
          <ac:spMkLst>
            <pc:docMk/>
            <pc:sldMk cId="947005090" sldId="258"/>
            <ac:spMk id="3" creationId="{4F6C9C3B-0B80-9C4C-2CCD-FAB4A57F3C1D}"/>
          </ac:spMkLst>
        </pc:spChg>
        <pc:spChg chg="add mod ord">
          <ac:chgData name="Edwards, Laura" userId="9a7a8da0-c6c0-430f-bb6b-7d8505f88ea4" providerId="ADAL" clId="{3CAF0EB4-978C-4AFD-8341-1931AEE99C5C}" dt="2023-06-09T16:10:31.495" v="7"/>
          <ac:spMkLst>
            <pc:docMk/>
            <pc:sldMk cId="947005090" sldId="258"/>
            <ac:spMk id="4" creationId="{8E52B2CF-5815-32DB-0A41-EFF2BA5D4904}"/>
          </ac:spMkLst>
        </pc:spChg>
        <pc:graphicFrameChg chg="add del mod">
          <ac:chgData name="Edwards, Laura" userId="9a7a8da0-c6c0-430f-bb6b-7d8505f88ea4" providerId="ADAL" clId="{3CAF0EB4-978C-4AFD-8341-1931AEE99C5C}" dt="2023-06-09T16:34:54.886" v="6007" actId="113"/>
          <ac:graphicFrameMkLst>
            <pc:docMk/>
            <pc:sldMk cId="947005090" sldId="258"/>
            <ac:graphicFrameMk id="12" creationId="{A7DC9396-E674-AC00-51DF-2DD4281F8A82}"/>
          </ac:graphicFrameMkLst>
        </pc:graphicFrameChg>
      </pc:sldChg>
      <pc:sldChg chg="addSp delSp modSp mod">
        <pc:chgData name="Edwards, Laura" userId="9a7a8da0-c6c0-430f-bb6b-7d8505f88ea4" providerId="ADAL" clId="{3CAF0EB4-978C-4AFD-8341-1931AEE99C5C}" dt="2023-06-09T16:34:21.571" v="6003" actId="962"/>
        <pc:sldMkLst>
          <pc:docMk/>
          <pc:sldMk cId="30178343" sldId="259"/>
        </pc:sldMkLst>
        <pc:spChg chg="add del mod">
          <ac:chgData name="Edwards, Laura" userId="9a7a8da0-c6c0-430f-bb6b-7d8505f88ea4" providerId="ADAL" clId="{3CAF0EB4-978C-4AFD-8341-1931AEE99C5C}" dt="2023-06-09T16:27:19.543" v="4767" actId="11529"/>
          <ac:spMkLst>
            <pc:docMk/>
            <pc:sldMk cId="30178343" sldId="259"/>
            <ac:spMk id="3" creationId="{C8D257D9-BE31-48AF-82F2-493FC9E2BE92}"/>
          </ac:spMkLst>
        </pc:spChg>
        <pc:spChg chg="add mod">
          <ac:chgData name="Edwards, Laura" userId="9a7a8da0-c6c0-430f-bb6b-7d8505f88ea4" providerId="ADAL" clId="{3CAF0EB4-978C-4AFD-8341-1931AEE99C5C}" dt="2023-06-09T16:27:33.632" v="4770" actId="12"/>
          <ac:spMkLst>
            <pc:docMk/>
            <pc:sldMk cId="30178343" sldId="259"/>
            <ac:spMk id="4" creationId="{8B13A215-33DE-C758-AAE0-24F22B54FFDF}"/>
          </ac:spMkLst>
        </pc:spChg>
        <pc:graphicFrameChg chg="add del mod">
          <ac:chgData name="Edwards, Laura" userId="9a7a8da0-c6c0-430f-bb6b-7d8505f88ea4" providerId="ADAL" clId="{3CAF0EB4-978C-4AFD-8341-1931AEE99C5C}" dt="2023-06-09T16:27:37.515" v="4771" actId="962"/>
          <ac:graphicFrameMkLst>
            <pc:docMk/>
            <pc:sldMk cId="30178343" sldId="259"/>
            <ac:graphicFrameMk id="5" creationId="{0C7AD07D-02C0-D92A-9C19-757AC8D26AFD}"/>
          </ac:graphicFrameMkLst>
        </pc:graphicFrameChg>
        <pc:picChg chg="mod">
          <ac:chgData name="Edwards, Laura" userId="9a7a8da0-c6c0-430f-bb6b-7d8505f88ea4" providerId="ADAL" clId="{3CAF0EB4-978C-4AFD-8341-1931AEE99C5C}" dt="2023-06-09T16:34:21.571" v="6003" actId="962"/>
          <ac:picMkLst>
            <pc:docMk/>
            <pc:sldMk cId="30178343" sldId="259"/>
            <ac:picMk id="6" creationId="{C2A108DB-875E-4EB2-C6E5-96BA9B6189EF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32:56.654" v="5997" actId="20577"/>
        <pc:sldMkLst>
          <pc:docMk/>
          <pc:sldMk cId="2328286262" sldId="260"/>
        </pc:sldMkLst>
        <pc:spChg chg="mod">
          <ac:chgData name="Edwards, Laura" userId="9a7a8da0-c6c0-430f-bb6b-7d8505f88ea4" providerId="ADAL" clId="{3CAF0EB4-978C-4AFD-8341-1931AEE99C5C}" dt="2023-06-09T16:32:56.654" v="5997" actId="20577"/>
          <ac:spMkLst>
            <pc:docMk/>
            <pc:sldMk cId="2328286262" sldId="260"/>
            <ac:spMk id="2" creationId="{3B8F10EF-8E78-3B93-D5D4-FCBCA75EE01B}"/>
          </ac:spMkLst>
        </pc:spChg>
        <pc:spChg chg="add del mod">
          <ac:chgData name="Edwards, Laura" userId="9a7a8da0-c6c0-430f-bb6b-7d8505f88ea4" providerId="ADAL" clId="{3CAF0EB4-978C-4AFD-8341-1931AEE99C5C}" dt="2023-06-09T16:15:15.053" v="1297" actId="11529"/>
          <ac:spMkLst>
            <pc:docMk/>
            <pc:sldMk cId="2328286262" sldId="260"/>
            <ac:spMk id="3" creationId="{830DAF29-7843-9DF5-24A4-70CB4AADE456}"/>
          </ac:spMkLst>
        </pc:spChg>
        <pc:spChg chg="add mod">
          <ac:chgData name="Edwards, Laura" userId="9a7a8da0-c6c0-430f-bb6b-7d8505f88ea4" providerId="ADAL" clId="{3CAF0EB4-978C-4AFD-8341-1931AEE99C5C}" dt="2023-06-09T16:15:32.518" v="1300" actId="12"/>
          <ac:spMkLst>
            <pc:docMk/>
            <pc:sldMk cId="2328286262" sldId="260"/>
            <ac:spMk id="6" creationId="{D1277951-5371-2F02-AACC-3D11C5CBEAA8}"/>
          </ac:spMkLst>
        </pc:spChg>
        <pc:graphicFrameChg chg="add del mod">
          <ac:chgData name="Edwards, Laura" userId="9a7a8da0-c6c0-430f-bb6b-7d8505f88ea4" providerId="ADAL" clId="{3CAF0EB4-978C-4AFD-8341-1931AEE99C5C}" dt="2023-06-09T16:15:42.291" v="1301" actId="962"/>
          <ac:graphicFrameMkLst>
            <pc:docMk/>
            <pc:sldMk cId="2328286262" sldId="260"/>
            <ac:graphicFrameMk id="5" creationId="{2CF7DF3D-DF64-A284-A508-7CF9C866784B}"/>
          </ac:graphicFrameMkLst>
        </pc:graphicFrameChg>
        <pc:picChg chg="mod">
          <ac:chgData name="Edwards, Laura" userId="9a7a8da0-c6c0-430f-bb6b-7d8505f88ea4" providerId="ADAL" clId="{3CAF0EB4-978C-4AFD-8341-1931AEE99C5C}" dt="2023-06-09T16:16:08.998" v="1453" actId="962"/>
          <ac:picMkLst>
            <pc:docMk/>
            <pc:sldMk cId="2328286262" sldId="260"/>
            <ac:picMk id="4" creationId="{819C772A-EE0A-A3D5-7108-66EEA0D7322C}"/>
          </ac:picMkLst>
        </pc:picChg>
      </pc:sldChg>
      <pc:sldChg chg="modSp mod">
        <pc:chgData name="Edwards, Laura" userId="9a7a8da0-c6c0-430f-bb6b-7d8505f88ea4" providerId="ADAL" clId="{3CAF0EB4-978C-4AFD-8341-1931AEE99C5C}" dt="2023-06-09T16:15:00.585" v="1295" actId="962"/>
        <pc:sldMkLst>
          <pc:docMk/>
          <pc:sldMk cId="1183719601" sldId="262"/>
        </pc:sldMkLst>
        <pc:picChg chg="mod">
          <ac:chgData name="Edwards, Laura" userId="9a7a8da0-c6c0-430f-bb6b-7d8505f88ea4" providerId="ADAL" clId="{3CAF0EB4-978C-4AFD-8341-1931AEE99C5C}" dt="2023-06-09T16:13:44.254" v="847" actId="962"/>
          <ac:picMkLst>
            <pc:docMk/>
            <pc:sldMk cId="1183719601" sldId="262"/>
            <ac:picMk id="4" creationId="{1DB99DD8-7172-C128-08DC-2C6CADD71896}"/>
          </ac:picMkLst>
        </pc:picChg>
        <pc:picChg chg="mod">
          <ac:chgData name="Edwards, Laura" userId="9a7a8da0-c6c0-430f-bb6b-7d8505f88ea4" providerId="ADAL" clId="{3CAF0EB4-978C-4AFD-8341-1931AEE99C5C}" dt="2023-06-09T16:15:00.585" v="1295" actId="962"/>
          <ac:picMkLst>
            <pc:docMk/>
            <pc:sldMk cId="1183719601" sldId="262"/>
            <ac:picMk id="5" creationId="{CB3780A0-78FC-7F96-37BA-CD6CC4CE3180}"/>
          </ac:picMkLst>
        </pc:picChg>
      </pc:sldChg>
      <pc:sldChg chg="modSp mod">
        <pc:chgData name="Edwards, Laura" userId="9a7a8da0-c6c0-430f-bb6b-7d8505f88ea4" providerId="ADAL" clId="{3CAF0EB4-978C-4AFD-8341-1931AEE99C5C}" dt="2023-06-09T16:19:50.101" v="2317" actId="962"/>
        <pc:sldMkLst>
          <pc:docMk/>
          <pc:sldMk cId="1399730044" sldId="263"/>
        </pc:sldMkLst>
        <pc:picChg chg="mod">
          <ac:chgData name="Edwards, Laura" userId="9a7a8da0-c6c0-430f-bb6b-7d8505f88ea4" providerId="ADAL" clId="{3CAF0EB4-978C-4AFD-8341-1931AEE99C5C}" dt="2023-06-09T16:19:50.101" v="2317" actId="962"/>
          <ac:picMkLst>
            <pc:docMk/>
            <pc:sldMk cId="1399730044" sldId="263"/>
            <ac:picMk id="4" creationId="{7C09FC31-6D21-5BB1-107A-77AB7AF3D185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16:37.465" v="1459" actId="962"/>
        <pc:sldMkLst>
          <pc:docMk/>
          <pc:sldMk cId="2315177951" sldId="264"/>
        </pc:sldMkLst>
        <pc:spChg chg="add del mod">
          <ac:chgData name="Edwards, Laura" userId="9a7a8da0-c6c0-430f-bb6b-7d8505f88ea4" providerId="ADAL" clId="{3CAF0EB4-978C-4AFD-8341-1931AEE99C5C}" dt="2023-06-09T16:16:22.422" v="1455" actId="11529"/>
          <ac:spMkLst>
            <pc:docMk/>
            <pc:sldMk cId="2315177951" sldId="264"/>
            <ac:spMk id="3" creationId="{D015DF9C-0DC8-F556-7113-2198D822098B}"/>
          </ac:spMkLst>
        </pc:spChg>
        <pc:spChg chg="add mod">
          <ac:chgData name="Edwards, Laura" userId="9a7a8da0-c6c0-430f-bb6b-7d8505f88ea4" providerId="ADAL" clId="{3CAF0EB4-978C-4AFD-8341-1931AEE99C5C}" dt="2023-06-09T16:16:32.503" v="1458" actId="12"/>
          <ac:spMkLst>
            <pc:docMk/>
            <pc:sldMk cId="2315177951" sldId="264"/>
            <ac:spMk id="5" creationId="{B7AEC938-59FE-0993-A647-682C3E5CE1AE}"/>
          </ac:spMkLst>
        </pc:spChg>
        <pc:graphicFrameChg chg="add del mod">
          <ac:chgData name="Edwards, Laura" userId="9a7a8da0-c6c0-430f-bb6b-7d8505f88ea4" providerId="ADAL" clId="{3CAF0EB4-978C-4AFD-8341-1931AEE99C5C}" dt="2023-06-09T16:16:37.465" v="1459" actId="962"/>
          <ac:graphicFrameMkLst>
            <pc:docMk/>
            <pc:sldMk cId="2315177951" sldId="264"/>
            <ac:graphicFrameMk id="10" creationId="{30E45DB7-3CBF-CCA7-836C-AA72CC330F70}"/>
          </ac:graphicFrameMkLst>
        </pc:graphicFrameChg>
      </pc:sldChg>
      <pc:sldChg chg="modSp mod">
        <pc:chgData name="Edwards, Laura" userId="9a7a8da0-c6c0-430f-bb6b-7d8505f88ea4" providerId="ADAL" clId="{3CAF0EB4-978C-4AFD-8341-1931AEE99C5C}" dt="2023-06-09T16:27:03.395" v="4765" actId="962"/>
        <pc:sldMkLst>
          <pc:docMk/>
          <pc:sldMk cId="1069765639" sldId="265"/>
        </pc:sldMkLst>
        <pc:picChg chg="mod">
          <ac:chgData name="Edwards, Laura" userId="9a7a8da0-c6c0-430f-bb6b-7d8505f88ea4" providerId="ADAL" clId="{3CAF0EB4-978C-4AFD-8341-1931AEE99C5C}" dt="2023-06-09T16:27:03.395" v="4765" actId="962"/>
          <ac:picMkLst>
            <pc:docMk/>
            <pc:sldMk cId="1069765639" sldId="265"/>
            <ac:picMk id="4" creationId="{5CA92E51-0E61-5CC5-9BCC-64983503F62F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34:27.897" v="6004" actId="962"/>
        <pc:sldMkLst>
          <pc:docMk/>
          <pc:sldMk cId="2423948313" sldId="266"/>
        </pc:sldMkLst>
        <pc:spChg chg="add del mod">
          <ac:chgData name="Edwards, Laura" userId="9a7a8da0-c6c0-430f-bb6b-7d8505f88ea4" providerId="ADAL" clId="{3CAF0EB4-978C-4AFD-8341-1931AEE99C5C}" dt="2023-06-09T16:27:45.960" v="4773" actId="11529"/>
          <ac:spMkLst>
            <pc:docMk/>
            <pc:sldMk cId="2423948313" sldId="266"/>
            <ac:spMk id="3" creationId="{3F7B303A-6F10-0ADC-364F-9875719B927C}"/>
          </ac:spMkLst>
        </pc:spChg>
        <pc:spChg chg="add mod">
          <ac:chgData name="Edwards, Laura" userId="9a7a8da0-c6c0-430f-bb6b-7d8505f88ea4" providerId="ADAL" clId="{3CAF0EB4-978C-4AFD-8341-1931AEE99C5C}" dt="2023-06-09T16:28:00.122" v="4777" actId="6549"/>
          <ac:spMkLst>
            <pc:docMk/>
            <pc:sldMk cId="2423948313" sldId="266"/>
            <ac:spMk id="5" creationId="{DFF935E3-899D-3A60-96E8-32C2EDA1B336}"/>
          </ac:spMkLst>
        </pc:spChg>
        <pc:graphicFrameChg chg="add del mod">
          <ac:chgData name="Edwards, Laura" userId="9a7a8da0-c6c0-430f-bb6b-7d8505f88ea4" providerId="ADAL" clId="{3CAF0EB4-978C-4AFD-8341-1931AEE99C5C}" dt="2023-06-09T16:28:03.632" v="4778" actId="962"/>
          <ac:graphicFrameMkLst>
            <pc:docMk/>
            <pc:sldMk cId="2423948313" sldId="266"/>
            <ac:graphicFrameMk id="24" creationId="{8BED47B1-B017-E480-7223-D8A169DA620C}"/>
          </ac:graphicFrameMkLst>
        </pc:graphicFrameChg>
        <pc:picChg chg="mod">
          <ac:chgData name="Edwards, Laura" userId="9a7a8da0-c6c0-430f-bb6b-7d8505f88ea4" providerId="ADAL" clId="{3CAF0EB4-978C-4AFD-8341-1931AEE99C5C}" dt="2023-06-09T16:34:27.897" v="6004" actId="962"/>
          <ac:picMkLst>
            <pc:docMk/>
            <pc:sldMk cId="2423948313" sldId="266"/>
            <ac:picMk id="4" creationId="{DBAFC23A-FEFC-DAB2-B93B-B3DB4F200AE8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34:34.259" v="6005" actId="962"/>
        <pc:sldMkLst>
          <pc:docMk/>
          <pc:sldMk cId="2860264798" sldId="267"/>
        </pc:sldMkLst>
        <pc:spChg chg="add del mod">
          <ac:chgData name="Edwards, Laura" userId="9a7a8da0-c6c0-430f-bb6b-7d8505f88ea4" providerId="ADAL" clId="{3CAF0EB4-978C-4AFD-8341-1931AEE99C5C}" dt="2023-06-09T16:28:15.300" v="4780" actId="11529"/>
          <ac:spMkLst>
            <pc:docMk/>
            <pc:sldMk cId="2860264798" sldId="267"/>
            <ac:spMk id="3" creationId="{41680BF6-8238-CF62-E7DC-344D1EFFD8B6}"/>
          </ac:spMkLst>
        </pc:spChg>
        <pc:spChg chg="add mod">
          <ac:chgData name="Edwards, Laura" userId="9a7a8da0-c6c0-430f-bb6b-7d8505f88ea4" providerId="ADAL" clId="{3CAF0EB4-978C-4AFD-8341-1931AEE99C5C}" dt="2023-06-09T16:28:26.372" v="4783" actId="12"/>
          <ac:spMkLst>
            <pc:docMk/>
            <pc:sldMk cId="2860264798" sldId="267"/>
            <ac:spMk id="6" creationId="{69121D24-8D92-BC7E-088D-8CC20260BB81}"/>
          </ac:spMkLst>
        </pc:spChg>
        <pc:graphicFrameChg chg="add del mod">
          <ac:chgData name="Edwards, Laura" userId="9a7a8da0-c6c0-430f-bb6b-7d8505f88ea4" providerId="ADAL" clId="{3CAF0EB4-978C-4AFD-8341-1931AEE99C5C}" dt="2023-06-09T16:28:29.182" v="4784" actId="962"/>
          <ac:graphicFrameMkLst>
            <pc:docMk/>
            <pc:sldMk cId="2860264798" sldId="267"/>
            <ac:graphicFrameMk id="5" creationId="{2581FD25-AB59-7114-F66B-D5E36950C286}"/>
          </ac:graphicFrameMkLst>
        </pc:graphicFrameChg>
        <pc:picChg chg="mod">
          <ac:chgData name="Edwards, Laura" userId="9a7a8da0-c6c0-430f-bb6b-7d8505f88ea4" providerId="ADAL" clId="{3CAF0EB4-978C-4AFD-8341-1931AEE99C5C}" dt="2023-06-09T16:34:34.259" v="6005" actId="962"/>
          <ac:picMkLst>
            <pc:docMk/>
            <pc:sldMk cId="2860264798" sldId="267"/>
            <ac:picMk id="4" creationId="{F7302209-6061-FC09-BF49-8ABB2D232D85}"/>
          </ac:picMkLst>
        </pc:picChg>
      </pc:sldChg>
      <pc:sldChg chg="modSp mod">
        <pc:chgData name="Edwards, Laura" userId="9a7a8da0-c6c0-430f-bb6b-7d8505f88ea4" providerId="ADAL" clId="{3CAF0EB4-978C-4AFD-8341-1931AEE99C5C}" dt="2023-06-09T16:32:27.406" v="5975" actId="962"/>
        <pc:sldMkLst>
          <pc:docMk/>
          <pc:sldMk cId="361100268" sldId="269"/>
        </pc:sldMkLst>
        <pc:picChg chg="mod">
          <ac:chgData name="Edwards, Laura" userId="9a7a8da0-c6c0-430f-bb6b-7d8505f88ea4" providerId="ADAL" clId="{3CAF0EB4-978C-4AFD-8341-1931AEE99C5C}" dt="2023-06-09T16:31:01.920" v="5383" actId="962"/>
          <ac:picMkLst>
            <pc:docMk/>
            <pc:sldMk cId="361100268" sldId="269"/>
            <ac:picMk id="7" creationId="{9B45B314-2555-EFC3-D645-117ADECDC97B}"/>
          </ac:picMkLst>
        </pc:picChg>
        <pc:picChg chg="mod">
          <ac:chgData name="Edwards, Laura" userId="9a7a8da0-c6c0-430f-bb6b-7d8505f88ea4" providerId="ADAL" clId="{3CAF0EB4-978C-4AFD-8341-1931AEE99C5C}" dt="2023-06-09T16:32:27.406" v="5975" actId="962"/>
          <ac:picMkLst>
            <pc:docMk/>
            <pc:sldMk cId="361100268" sldId="269"/>
            <ac:picMk id="9" creationId="{C73A5C21-3B24-A22F-A5AD-805A2D8DE63E}"/>
          </ac:picMkLst>
        </pc:picChg>
      </pc:sldChg>
      <pc:sldChg chg="addSp delSp modSp mod">
        <pc:chgData name="Edwards, Laura" userId="9a7a8da0-c6c0-430f-bb6b-7d8505f88ea4" providerId="ADAL" clId="{3CAF0EB4-978C-4AFD-8341-1931AEE99C5C}" dt="2023-06-09T16:29:13.147" v="4793" actId="21"/>
        <pc:sldMkLst>
          <pc:docMk/>
          <pc:sldMk cId="157807720" sldId="273"/>
        </pc:sldMkLst>
        <pc:spChg chg="add del mod">
          <ac:chgData name="Edwards, Laura" userId="9a7a8da0-c6c0-430f-bb6b-7d8505f88ea4" providerId="ADAL" clId="{3CAF0EB4-978C-4AFD-8341-1931AEE99C5C}" dt="2023-06-09T16:28:40.667" v="4786" actId="11529"/>
          <ac:spMkLst>
            <pc:docMk/>
            <pc:sldMk cId="157807720" sldId="273"/>
            <ac:spMk id="3" creationId="{996D98B3-A4DF-9CD1-555A-639C56EE8175}"/>
          </ac:spMkLst>
        </pc:spChg>
        <pc:spChg chg="add del">
          <ac:chgData name="Edwards, Laura" userId="9a7a8da0-c6c0-430f-bb6b-7d8505f88ea4" providerId="ADAL" clId="{3CAF0EB4-978C-4AFD-8341-1931AEE99C5C}" dt="2023-06-09T16:29:13.147" v="4793" actId="21"/>
          <ac:spMkLst>
            <pc:docMk/>
            <pc:sldMk cId="157807720" sldId="273"/>
            <ac:spMk id="4" creationId="{A68C8DC2-D14C-84E4-3B66-F95DEF5B00CF}"/>
          </ac:spMkLst>
        </pc:spChg>
        <pc:spChg chg="add mod">
          <ac:chgData name="Edwards, Laura" userId="9a7a8da0-c6c0-430f-bb6b-7d8505f88ea4" providerId="ADAL" clId="{3CAF0EB4-978C-4AFD-8341-1931AEE99C5C}" dt="2023-06-09T16:29:04.080" v="4791" actId="255"/>
          <ac:spMkLst>
            <pc:docMk/>
            <pc:sldMk cId="157807720" sldId="273"/>
            <ac:spMk id="6" creationId="{2C1CB072-6F9F-C60A-3C35-4F7B0B50E35F}"/>
          </ac:spMkLst>
        </pc:spChg>
        <pc:graphicFrameChg chg="add del mod">
          <ac:chgData name="Edwards, Laura" userId="9a7a8da0-c6c0-430f-bb6b-7d8505f88ea4" providerId="ADAL" clId="{3CAF0EB4-978C-4AFD-8341-1931AEE99C5C}" dt="2023-06-09T16:29:07.098" v="4792" actId="962"/>
          <ac:graphicFrameMkLst>
            <pc:docMk/>
            <pc:sldMk cId="157807720" sldId="273"/>
            <ac:graphicFrameMk id="5" creationId="{C63000FF-BDE4-EDAE-8DC2-F4840951AFC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DE635-6D1C-414A-9439-59F77C3F82E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A0EDBE-17C4-45B7-AF7E-D913D859807E}">
      <dgm:prSet/>
      <dgm:spPr/>
      <dgm:t>
        <a:bodyPr/>
        <a:lstStyle/>
        <a:p>
          <a:r>
            <a:rPr lang="en-US" dirty="0"/>
            <a:t>Often part of education or curriculum libraries &amp; support teacher ed</a:t>
          </a:r>
        </a:p>
      </dgm:t>
    </dgm:pt>
    <dgm:pt modelId="{99921134-0851-42F9-AC17-59BE4F9DDF1A}" type="parTrans" cxnId="{80D0EB4A-6F4B-479C-A016-1A6F27F6C155}">
      <dgm:prSet/>
      <dgm:spPr/>
      <dgm:t>
        <a:bodyPr/>
        <a:lstStyle/>
        <a:p>
          <a:endParaRPr lang="en-US"/>
        </a:p>
      </dgm:t>
    </dgm:pt>
    <dgm:pt modelId="{53E3C2F1-4DAE-4D0C-97E9-4D6DC011FB31}" type="sibTrans" cxnId="{80D0EB4A-6F4B-479C-A016-1A6F27F6C155}">
      <dgm:prSet/>
      <dgm:spPr/>
      <dgm:t>
        <a:bodyPr/>
        <a:lstStyle/>
        <a:p>
          <a:endParaRPr lang="en-US"/>
        </a:p>
      </dgm:t>
    </dgm:pt>
    <dgm:pt modelId="{BF471256-7216-45BF-B09E-DCC98D73DE8B}">
      <dgm:prSet/>
      <dgm:spPr/>
      <dgm:t>
        <a:bodyPr/>
        <a:lstStyle/>
        <a:p>
          <a:r>
            <a:rPr lang="en-US" dirty="0"/>
            <a:t>More assignments around selecting &amp; using diverse titles</a:t>
          </a:r>
        </a:p>
      </dgm:t>
    </dgm:pt>
    <dgm:pt modelId="{A7667C7C-DF71-4EEC-BD73-7CD6306E08B7}" type="parTrans" cxnId="{88B04543-9A88-4318-AD8C-864417D4B07D}">
      <dgm:prSet/>
      <dgm:spPr/>
      <dgm:t>
        <a:bodyPr/>
        <a:lstStyle/>
        <a:p>
          <a:endParaRPr lang="en-US"/>
        </a:p>
      </dgm:t>
    </dgm:pt>
    <dgm:pt modelId="{AA8D20B0-1AAA-457A-B8A1-0F10235B4753}" type="sibTrans" cxnId="{88B04543-9A88-4318-AD8C-864417D4B07D}">
      <dgm:prSet/>
      <dgm:spPr/>
      <dgm:t>
        <a:bodyPr/>
        <a:lstStyle/>
        <a:p>
          <a:endParaRPr lang="en-US"/>
        </a:p>
      </dgm:t>
    </dgm:pt>
    <dgm:pt modelId="{19B45414-49DD-4B1B-9939-479D3BF2DB0F}">
      <dgm:prSet/>
      <dgm:spPr/>
      <dgm:t>
        <a:bodyPr/>
        <a:lstStyle/>
        <a:p>
          <a:r>
            <a:rPr lang="en-US"/>
            <a:t>Collection development has been “award winner” based.</a:t>
          </a:r>
        </a:p>
      </dgm:t>
    </dgm:pt>
    <dgm:pt modelId="{D436886E-1885-48DD-BE78-9AA2C13C236C}" type="parTrans" cxnId="{D01BA518-0294-49BC-AF03-529EB9AEEEFA}">
      <dgm:prSet/>
      <dgm:spPr/>
      <dgm:t>
        <a:bodyPr/>
        <a:lstStyle/>
        <a:p>
          <a:endParaRPr lang="en-US"/>
        </a:p>
      </dgm:t>
    </dgm:pt>
    <dgm:pt modelId="{E4CB6075-2CD9-4E13-A8BA-E76F4CE0263D}" type="sibTrans" cxnId="{D01BA518-0294-49BC-AF03-529EB9AEEEFA}">
      <dgm:prSet/>
      <dgm:spPr/>
      <dgm:t>
        <a:bodyPr/>
        <a:lstStyle/>
        <a:p>
          <a:endParaRPr lang="en-US"/>
        </a:p>
      </dgm:t>
    </dgm:pt>
    <dgm:pt modelId="{E8D540B9-D287-4125-9962-BA54CBA8CD23}" type="pres">
      <dgm:prSet presAssocID="{AA2DE635-6D1C-414A-9439-59F77C3F82E2}" presName="linear" presStyleCnt="0">
        <dgm:presLayoutVars>
          <dgm:animLvl val="lvl"/>
          <dgm:resizeHandles val="exact"/>
        </dgm:presLayoutVars>
      </dgm:prSet>
      <dgm:spPr/>
    </dgm:pt>
    <dgm:pt modelId="{58823352-B0B0-475C-B033-6125ED405A18}" type="pres">
      <dgm:prSet presAssocID="{F3A0EDBE-17C4-45B7-AF7E-D913D85980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468314-CBF5-4E4D-A26F-C04A4BFF9FD7}" type="pres">
      <dgm:prSet presAssocID="{53E3C2F1-4DAE-4D0C-97E9-4D6DC011FB31}" presName="spacer" presStyleCnt="0"/>
      <dgm:spPr/>
    </dgm:pt>
    <dgm:pt modelId="{E29D1731-97D7-44F2-90E5-0F2B333F71A6}" type="pres">
      <dgm:prSet presAssocID="{BF471256-7216-45BF-B09E-DCC98D73DE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AC30D8-23A1-4EB0-8C91-EF2424D32499}" type="pres">
      <dgm:prSet presAssocID="{AA8D20B0-1AAA-457A-B8A1-0F10235B4753}" presName="spacer" presStyleCnt="0"/>
      <dgm:spPr/>
    </dgm:pt>
    <dgm:pt modelId="{18CCF5A4-3C1E-415C-9736-B3B8358E26E3}" type="pres">
      <dgm:prSet presAssocID="{19B45414-49DD-4B1B-9939-479D3BF2DB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1BA518-0294-49BC-AF03-529EB9AEEEFA}" srcId="{AA2DE635-6D1C-414A-9439-59F77C3F82E2}" destId="{19B45414-49DD-4B1B-9939-479D3BF2DB0F}" srcOrd="2" destOrd="0" parTransId="{D436886E-1885-48DD-BE78-9AA2C13C236C}" sibTransId="{E4CB6075-2CD9-4E13-A8BA-E76F4CE0263D}"/>
    <dgm:cxn modelId="{88B04543-9A88-4318-AD8C-864417D4B07D}" srcId="{AA2DE635-6D1C-414A-9439-59F77C3F82E2}" destId="{BF471256-7216-45BF-B09E-DCC98D73DE8B}" srcOrd="1" destOrd="0" parTransId="{A7667C7C-DF71-4EEC-BD73-7CD6306E08B7}" sibTransId="{AA8D20B0-1AAA-457A-B8A1-0F10235B4753}"/>
    <dgm:cxn modelId="{80D0EB4A-6F4B-479C-A016-1A6F27F6C155}" srcId="{AA2DE635-6D1C-414A-9439-59F77C3F82E2}" destId="{F3A0EDBE-17C4-45B7-AF7E-D913D859807E}" srcOrd="0" destOrd="0" parTransId="{99921134-0851-42F9-AC17-59BE4F9DDF1A}" sibTransId="{53E3C2F1-4DAE-4D0C-97E9-4D6DC011FB31}"/>
    <dgm:cxn modelId="{639DF699-C997-49D1-9703-9BE30301B353}" type="presOf" srcId="{BF471256-7216-45BF-B09E-DCC98D73DE8B}" destId="{E29D1731-97D7-44F2-90E5-0F2B333F71A6}" srcOrd="0" destOrd="0" presId="urn:microsoft.com/office/officeart/2005/8/layout/vList2"/>
    <dgm:cxn modelId="{677648BA-65BD-40BB-9EB0-841CE51DDA81}" type="presOf" srcId="{AA2DE635-6D1C-414A-9439-59F77C3F82E2}" destId="{E8D540B9-D287-4125-9962-BA54CBA8CD23}" srcOrd="0" destOrd="0" presId="urn:microsoft.com/office/officeart/2005/8/layout/vList2"/>
    <dgm:cxn modelId="{65F7C0CC-04EB-4AD5-81D7-6C12B5FEB6B4}" type="presOf" srcId="{F3A0EDBE-17C4-45B7-AF7E-D913D859807E}" destId="{58823352-B0B0-475C-B033-6125ED405A18}" srcOrd="0" destOrd="0" presId="urn:microsoft.com/office/officeart/2005/8/layout/vList2"/>
    <dgm:cxn modelId="{C37AB2DD-F5BE-4583-9E33-A28CFF7D01BF}" type="presOf" srcId="{19B45414-49DD-4B1B-9939-479D3BF2DB0F}" destId="{18CCF5A4-3C1E-415C-9736-B3B8358E26E3}" srcOrd="0" destOrd="0" presId="urn:microsoft.com/office/officeart/2005/8/layout/vList2"/>
    <dgm:cxn modelId="{C9253E1F-60CA-4148-9B37-BA39E7D61CB3}" type="presParOf" srcId="{E8D540B9-D287-4125-9962-BA54CBA8CD23}" destId="{58823352-B0B0-475C-B033-6125ED405A18}" srcOrd="0" destOrd="0" presId="urn:microsoft.com/office/officeart/2005/8/layout/vList2"/>
    <dgm:cxn modelId="{9802A74C-5F20-46FE-B832-3ECD5C63B2F6}" type="presParOf" srcId="{E8D540B9-D287-4125-9962-BA54CBA8CD23}" destId="{78468314-CBF5-4E4D-A26F-C04A4BFF9FD7}" srcOrd="1" destOrd="0" presId="urn:microsoft.com/office/officeart/2005/8/layout/vList2"/>
    <dgm:cxn modelId="{E5848047-F526-4EFA-96C7-AED358FF8204}" type="presParOf" srcId="{E8D540B9-D287-4125-9962-BA54CBA8CD23}" destId="{E29D1731-97D7-44F2-90E5-0F2B333F71A6}" srcOrd="2" destOrd="0" presId="urn:microsoft.com/office/officeart/2005/8/layout/vList2"/>
    <dgm:cxn modelId="{716A384C-0D26-49E8-A4CD-2397C6D5E315}" type="presParOf" srcId="{E8D540B9-D287-4125-9962-BA54CBA8CD23}" destId="{3BAC30D8-23A1-4EB0-8C91-EF2424D32499}" srcOrd="3" destOrd="0" presId="urn:microsoft.com/office/officeart/2005/8/layout/vList2"/>
    <dgm:cxn modelId="{FB86F570-8DFF-4DC8-BDD6-2CCDD622162F}" type="presParOf" srcId="{E8D540B9-D287-4125-9962-BA54CBA8CD23}" destId="{18CCF5A4-3C1E-415C-9736-B3B8358E26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7EB08-0215-4321-A29C-25E6BEB9A5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0F4BF9-B66D-4604-87D5-BE919A9E53C1}">
      <dgm:prSet custT="1"/>
      <dgm:spPr/>
      <dgm:t>
        <a:bodyPr/>
        <a:lstStyle/>
        <a:p>
          <a:r>
            <a:rPr lang="en-US" sz="2400" dirty="0"/>
            <a:t>Appearing in Library research (Collection Management articles)</a:t>
          </a:r>
          <a:r>
            <a:rPr lang="en-US" sz="500" dirty="0"/>
            <a:t>)</a:t>
          </a:r>
        </a:p>
      </dgm:t>
    </dgm:pt>
    <dgm:pt modelId="{E18B2035-079E-4D02-92D2-1BD7330DB408}" type="parTrans" cxnId="{34ECF5A7-292B-4D8B-A905-6DC73232B4BA}">
      <dgm:prSet/>
      <dgm:spPr/>
      <dgm:t>
        <a:bodyPr/>
        <a:lstStyle/>
        <a:p>
          <a:endParaRPr lang="en-US"/>
        </a:p>
      </dgm:t>
    </dgm:pt>
    <dgm:pt modelId="{B16B3707-F9F7-4A09-AF7C-D3EE3FDD30C6}" type="sibTrans" cxnId="{34ECF5A7-292B-4D8B-A905-6DC73232B4BA}">
      <dgm:prSet/>
      <dgm:spPr/>
      <dgm:t>
        <a:bodyPr/>
        <a:lstStyle/>
        <a:p>
          <a:endParaRPr lang="en-US"/>
        </a:p>
      </dgm:t>
    </dgm:pt>
    <dgm:pt modelId="{92ADD889-E8CF-421F-B902-8996585DA9FF}">
      <dgm:prSet custT="1"/>
      <dgm:spPr/>
      <dgm:t>
        <a:bodyPr/>
        <a:lstStyle/>
        <a:p>
          <a:r>
            <a:rPr lang="en-US" sz="2400" dirty="0"/>
            <a:t>2021 Best Digital Tool by AA of School Librarians</a:t>
          </a:r>
        </a:p>
      </dgm:t>
    </dgm:pt>
    <dgm:pt modelId="{E6576510-3B1D-42A7-BBAC-1D449ADD3093}" type="parTrans" cxnId="{2FD92F58-4D7F-4C8A-B9CA-71E8D798B6A7}">
      <dgm:prSet/>
      <dgm:spPr/>
      <dgm:t>
        <a:bodyPr/>
        <a:lstStyle/>
        <a:p>
          <a:endParaRPr lang="en-US"/>
        </a:p>
      </dgm:t>
    </dgm:pt>
    <dgm:pt modelId="{E2C79F35-F395-4CBE-A475-435D396C0E64}" type="sibTrans" cxnId="{2FD92F58-4D7F-4C8A-B9CA-71E8D798B6A7}">
      <dgm:prSet/>
      <dgm:spPr/>
      <dgm:t>
        <a:bodyPr/>
        <a:lstStyle/>
        <a:p>
          <a:endParaRPr lang="en-US"/>
        </a:p>
      </dgm:t>
    </dgm:pt>
    <dgm:pt modelId="{06C598E7-E7D6-4A0B-99AA-746C4996AA60}">
      <dgm:prSet custT="1"/>
      <dgm:spPr/>
      <dgm:t>
        <a:bodyPr/>
        <a:lstStyle/>
        <a:p>
          <a:r>
            <a:rPr lang="en-US" sz="2400" dirty="0"/>
            <a:t>Created by Professor Krista Aronson @ Bates College</a:t>
          </a:r>
        </a:p>
      </dgm:t>
    </dgm:pt>
    <dgm:pt modelId="{9A84A015-2545-40FB-BD9F-82142187A982}" type="parTrans" cxnId="{941142E9-4635-4940-B291-F44E30482FAD}">
      <dgm:prSet/>
      <dgm:spPr/>
      <dgm:t>
        <a:bodyPr/>
        <a:lstStyle/>
        <a:p>
          <a:endParaRPr lang="en-US"/>
        </a:p>
      </dgm:t>
    </dgm:pt>
    <dgm:pt modelId="{C9185797-E6CA-46CB-9D95-4A53A9094B4B}" type="sibTrans" cxnId="{941142E9-4635-4940-B291-F44E30482FAD}">
      <dgm:prSet/>
      <dgm:spPr/>
      <dgm:t>
        <a:bodyPr/>
        <a:lstStyle/>
        <a:p>
          <a:endParaRPr lang="en-US"/>
        </a:p>
      </dgm:t>
    </dgm:pt>
    <dgm:pt modelId="{D7B98058-CB6D-413C-9F4D-765403BB265F}">
      <dgm:prSet custT="1"/>
      <dgm:spPr/>
      <dgm:t>
        <a:bodyPr/>
        <a:lstStyle/>
        <a:p>
          <a:r>
            <a:rPr lang="en-US" sz="2400" dirty="0"/>
            <a:t>More than just “diverse” vs. “non-diverse.”</a:t>
          </a:r>
        </a:p>
      </dgm:t>
    </dgm:pt>
    <dgm:pt modelId="{7F16B519-DE6A-432C-B028-FF7511222B10}" type="parTrans" cxnId="{7ECB3C6F-7888-48E3-B944-2802F2348BB6}">
      <dgm:prSet/>
      <dgm:spPr/>
      <dgm:t>
        <a:bodyPr/>
        <a:lstStyle/>
        <a:p>
          <a:endParaRPr lang="en-US"/>
        </a:p>
      </dgm:t>
    </dgm:pt>
    <dgm:pt modelId="{F8296131-16B9-4D88-BEDF-6442D702DC0C}" type="sibTrans" cxnId="{7ECB3C6F-7888-48E3-B944-2802F2348BB6}">
      <dgm:prSet/>
      <dgm:spPr/>
      <dgm:t>
        <a:bodyPr/>
        <a:lstStyle/>
        <a:p>
          <a:endParaRPr lang="en-US"/>
        </a:p>
      </dgm:t>
    </dgm:pt>
    <dgm:pt modelId="{E44782EF-3123-4374-9271-ECC948ABBB6B}">
      <dgm:prSet custT="1"/>
      <dgm:spPr/>
      <dgm:t>
        <a:bodyPr/>
        <a:lstStyle/>
        <a:p>
          <a:r>
            <a:rPr lang="en-US" sz="2400" dirty="0"/>
            <a:t>Considers how diverse characters and themes are represented</a:t>
          </a:r>
        </a:p>
      </dgm:t>
    </dgm:pt>
    <dgm:pt modelId="{E97D74B3-0FDB-4AB9-9725-C2B27E960053}" type="parTrans" cxnId="{A7400DE2-7354-447D-83F5-47C47928E2C1}">
      <dgm:prSet/>
      <dgm:spPr/>
      <dgm:t>
        <a:bodyPr/>
        <a:lstStyle/>
        <a:p>
          <a:endParaRPr lang="en-US"/>
        </a:p>
      </dgm:t>
    </dgm:pt>
    <dgm:pt modelId="{F7FAEA4A-FF77-4647-80B8-974FCC48F686}" type="sibTrans" cxnId="{A7400DE2-7354-447D-83F5-47C47928E2C1}">
      <dgm:prSet/>
      <dgm:spPr/>
      <dgm:t>
        <a:bodyPr/>
        <a:lstStyle/>
        <a:p>
          <a:endParaRPr lang="en-US"/>
        </a:p>
      </dgm:t>
    </dgm:pt>
    <dgm:pt modelId="{51743A2A-3B79-43E3-8D55-98584D9C2E30}">
      <dgm:prSet custT="1"/>
      <dgm:spPr/>
      <dgm:t>
        <a:bodyPr/>
        <a:lstStyle/>
        <a:p>
          <a:r>
            <a:rPr lang="en-US" sz="2400" dirty="0"/>
            <a:t>Collection and Assessment tool</a:t>
          </a:r>
        </a:p>
      </dgm:t>
    </dgm:pt>
    <dgm:pt modelId="{FFB2146F-6DF2-43BF-82C8-A98AA75C459B}" type="parTrans" cxnId="{328BA44E-3742-464F-A75F-6FC1FB503080}">
      <dgm:prSet/>
      <dgm:spPr/>
      <dgm:t>
        <a:bodyPr/>
        <a:lstStyle/>
        <a:p>
          <a:endParaRPr lang="en-US"/>
        </a:p>
      </dgm:t>
    </dgm:pt>
    <dgm:pt modelId="{70B3DDA7-E02E-47A0-B364-EE60F7463F3B}" type="sibTrans" cxnId="{328BA44E-3742-464F-A75F-6FC1FB503080}">
      <dgm:prSet/>
      <dgm:spPr/>
      <dgm:t>
        <a:bodyPr/>
        <a:lstStyle/>
        <a:p>
          <a:endParaRPr lang="en-US"/>
        </a:p>
      </dgm:t>
    </dgm:pt>
    <dgm:pt modelId="{FA09377D-A7DF-413E-93DF-75BCAB3419E7}" type="pres">
      <dgm:prSet presAssocID="{B947EB08-0215-4321-A29C-25E6BEB9A5B9}" presName="linear" presStyleCnt="0">
        <dgm:presLayoutVars>
          <dgm:animLvl val="lvl"/>
          <dgm:resizeHandles val="exact"/>
        </dgm:presLayoutVars>
      </dgm:prSet>
      <dgm:spPr/>
    </dgm:pt>
    <dgm:pt modelId="{2298D365-B4DD-4F82-AD6D-C813A78100C8}" type="pres">
      <dgm:prSet presAssocID="{8E0F4BF9-B66D-4604-87D5-BE919A9E53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7559CC-AD57-412F-936A-7856833604BC}" type="pres">
      <dgm:prSet presAssocID="{B16B3707-F9F7-4A09-AF7C-D3EE3FDD30C6}" presName="spacer" presStyleCnt="0"/>
      <dgm:spPr/>
    </dgm:pt>
    <dgm:pt modelId="{26374F44-476E-4FB8-849B-79C52402C526}" type="pres">
      <dgm:prSet presAssocID="{92ADD889-E8CF-421F-B902-8996585DA9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A92559-26AC-4423-AF72-FD72263CDAC7}" type="pres">
      <dgm:prSet presAssocID="{E2C79F35-F395-4CBE-A475-435D396C0E64}" presName="spacer" presStyleCnt="0"/>
      <dgm:spPr/>
    </dgm:pt>
    <dgm:pt modelId="{43D8F693-042C-4D52-BEEE-F4C034005F7C}" type="pres">
      <dgm:prSet presAssocID="{06C598E7-E7D6-4A0B-99AA-746C4996AA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5A34B-218B-4205-9A47-4114A36CDDEC}" type="pres">
      <dgm:prSet presAssocID="{06C598E7-E7D6-4A0B-99AA-746C4996AA60}" presName="childText" presStyleLbl="revTx" presStyleIdx="0" presStyleCnt="1">
        <dgm:presLayoutVars>
          <dgm:bulletEnabled val="1"/>
        </dgm:presLayoutVars>
      </dgm:prSet>
      <dgm:spPr/>
    </dgm:pt>
    <dgm:pt modelId="{FDE6A7B0-80A7-4E0F-8CAB-63EB41610CBC}" type="pres">
      <dgm:prSet presAssocID="{51743A2A-3B79-43E3-8D55-98584D9C2E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98BC22-FAB6-4629-9EFB-517CB3DACBA5}" type="presOf" srcId="{8E0F4BF9-B66D-4604-87D5-BE919A9E53C1}" destId="{2298D365-B4DD-4F82-AD6D-C813A78100C8}" srcOrd="0" destOrd="0" presId="urn:microsoft.com/office/officeart/2005/8/layout/vList2"/>
    <dgm:cxn modelId="{0242233A-00C1-4D6E-9FEE-328444FC5A15}" type="presOf" srcId="{51743A2A-3B79-43E3-8D55-98584D9C2E30}" destId="{FDE6A7B0-80A7-4E0F-8CAB-63EB41610CBC}" srcOrd="0" destOrd="0" presId="urn:microsoft.com/office/officeart/2005/8/layout/vList2"/>
    <dgm:cxn modelId="{E7D8DD48-11F3-49A1-A2E3-D620FD31D233}" type="presOf" srcId="{92ADD889-E8CF-421F-B902-8996585DA9FF}" destId="{26374F44-476E-4FB8-849B-79C52402C526}" srcOrd="0" destOrd="0" presId="urn:microsoft.com/office/officeart/2005/8/layout/vList2"/>
    <dgm:cxn modelId="{328BA44E-3742-464F-A75F-6FC1FB503080}" srcId="{B947EB08-0215-4321-A29C-25E6BEB9A5B9}" destId="{51743A2A-3B79-43E3-8D55-98584D9C2E30}" srcOrd="3" destOrd="0" parTransId="{FFB2146F-6DF2-43BF-82C8-A98AA75C459B}" sibTransId="{70B3DDA7-E02E-47A0-B364-EE60F7463F3B}"/>
    <dgm:cxn modelId="{7ECB3C6F-7888-48E3-B944-2802F2348BB6}" srcId="{06C598E7-E7D6-4A0B-99AA-746C4996AA60}" destId="{D7B98058-CB6D-413C-9F4D-765403BB265F}" srcOrd="0" destOrd="0" parTransId="{7F16B519-DE6A-432C-B028-FF7511222B10}" sibTransId="{F8296131-16B9-4D88-BEDF-6442D702DC0C}"/>
    <dgm:cxn modelId="{2FD92F58-4D7F-4C8A-B9CA-71E8D798B6A7}" srcId="{B947EB08-0215-4321-A29C-25E6BEB9A5B9}" destId="{92ADD889-E8CF-421F-B902-8996585DA9FF}" srcOrd="1" destOrd="0" parTransId="{E6576510-3B1D-42A7-BBAC-1D449ADD3093}" sibTransId="{E2C79F35-F395-4CBE-A475-435D396C0E64}"/>
    <dgm:cxn modelId="{AAD33B81-E875-4E62-A699-56BFCD431726}" type="presOf" srcId="{06C598E7-E7D6-4A0B-99AA-746C4996AA60}" destId="{43D8F693-042C-4D52-BEEE-F4C034005F7C}" srcOrd="0" destOrd="0" presId="urn:microsoft.com/office/officeart/2005/8/layout/vList2"/>
    <dgm:cxn modelId="{40E43888-5356-4A64-ABA6-5CC3387750D0}" type="presOf" srcId="{B947EB08-0215-4321-A29C-25E6BEB9A5B9}" destId="{FA09377D-A7DF-413E-93DF-75BCAB3419E7}" srcOrd="0" destOrd="0" presId="urn:microsoft.com/office/officeart/2005/8/layout/vList2"/>
    <dgm:cxn modelId="{B21A919F-86D4-4BB9-B719-46809840A7CD}" type="presOf" srcId="{E44782EF-3123-4374-9271-ECC948ABBB6B}" destId="{F495A34B-218B-4205-9A47-4114A36CDDEC}" srcOrd="0" destOrd="1" presId="urn:microsoft.com/office/officeart/2005/8/layout/vList2"/>
    <dgm:cxn modelId="{34ECF5A7-292B-4D8B-A905-6DC73232B4BA}" srcId="{B947EB08-0215-4321-A29C-25E6BEB9A5B9}" destId="{8E0F4BF9-B66D-4604-87D5-BE919A9E53C1}" srcOrd="0" destOrd="0" parTransId="{E18B2035-079E-4D02-92D2-1BD7330DB408}" sibTransId="{B16B3707-F9F7-4A09-AF7C-D3EE3FDD30C6}"/>
    <dgm:cxn modelId="{A7400DE2-7354-447D-83F5-47C47928E2C1}" srcId="{06C598E7-E7D6-4A0B-99AA-746C4996AA60}" destId="{E44782EF-3123-4374-9271-ECC948ABBB6B}" srcOrd="1" destOrd="0" parTransId="{E97D74B3-0FDB-4AB9-9725-C2B27E960053}" sibTransId="{F7FAEA4A-FF77-4647-80B8-974FCC48F686}"/>
    <dgm:cxn modelId="{D1CA4BE8-FB42-4647-9D9F-EF158388E0EC}" type="presOf" srcId="{D7B98058-CB6D-413C-9F4D-765403BB265F}" destId="{F495A34B-218B-4205-9A47-4114A36CDDEC}" srcOrd="0" destOrd="0" presId="urn:microsoft.com/office/officeart/2005/8/layout/vList2"/>
    <dgm:cxn modelId="{941142E9-4635-4940-B291-F44E30482FAD}" srcId="{B947EB08-0215-4321-A29C-25E6BEB9A5B9}" destId="{06C598E7-E7D6-4A0B-99AA-746C4996AA60}" srcOrd="2" destOrd="0" parTransId="{9A84A015-2545-40FB-BD9F-82142187A982}" sibTransId="{C9185797-E6CA-46CB-9D95-4A53A9094B4B}"/>
    <dgm:cxn modelId="{BB1D4305-0BDA-4317-9E0D-A9D127C5E7F4}" type="presParOf" srcId="{FA09377D-A7DF-413E-93DF-75BCAB3419E7}" destId="{2298D365-B4DD-4F82-AD6D-C813A78100C8}" srcOrd="0" destOrd="0" presId="urn:microsoft.com/office/officeart/2005/8/layout/vList2"/>
    <dgm:cxn modelId="{525EA009-1D22-4BA8-8170-E2557322BD1F}" type="presParOf" srcId="{FA09377D-A7DF-413E-93DF-75BCAB3419E7}" destId="{B97559CC-AD57-412F-936A-7856833604BC}" srcOrd="1" destOrd="0" presId="urn:microsoft.com/office/officeart/2005/8/layout/vList2"/>
    <dgm:cxn modelId="{87FB1DD3-54D7-4F65-A527-033EA526912B}" type="presParOf" srcId="{FA09377D-A7DF-413E-93DF-75BCAB3419E7}" destId="{26374F44-476E-4FB8-849B-79C52402C526}" srcOrd="2" destOrd="0" presId="urn:microsoft.com/office/officeart/2005/8/layout/vList2"/>
    <dgm:cxn modelId="{3E66089D-AE8A-4A1C-AED4-339053DAAA74}" type="presParOf" srcId="{FA09377D-A7DF-413E-93DF-75BCAB3419E7}" destId="{54A92559-26AC-4423-AF72-FD72263CDAC7}" srcOrd="3" destOrd="0" presId="urn:microsoft.com/office/officeart/2005/8/layout/vList2"/>
    <dgm:cxn modelId="{3297A2E8-F0F2-4CEF-9F0C-79C74985AF42}" type="presParOf" srcId="{FA09377D-A7DF-413E-93DF-75BCAB3419E7}" destId="{43D8F693-042C-4D52-BEEE-F4C034005F7C}" srcOrd="4" destOrd="0" presId="urn:microsoft.com/office/officeart/2005/8/layout/vList2"/>
    <dgm:cxn modelId="{F1B6EC21-1432-4893-A9F7-8D53108FE8E1}" type="presParOf" srcId="{FA09377D-A7DF-413E-93DF-75BCAB3419E7}" destId="{F495A34B-218B-4205-9A47-4114A36CDDEC}" srcOrd="5" destOrd="0" presId="urn:microsoft.com/office/officeart/2005/8/layout/vList2"/>
    <dgm:cxn modelId="{36BFE923-60DE-4509-AECB-5DDFBFAC89FC}" type="presParOf" srcId="{FA09377D-A7DF-413E-93DF-75BCAB3419E7}" destId="{FDE6A7B0-80A7-4E0F-8CAB-63EB41610C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9999F-1647-4D81-8CA8-9402843D43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95CF6B-CD65-409A-AD93-AB7905A6360D}">
      <dgm:prSet custT="1"/>
      <dgm:spPr/>
      <dgm:t>
        <a:bodyPr/>
        <a:lstStyle/>
        <a:p>
          <a:r>
            <a:rPr lang="en-US" sz="2400" dirty="0"/>
            <a:t>Feature BIPOC human characters</a:t>
          </a:r>
        </a:p>
      </dgm:t>
    </dgm:pt>
    <dgm:pt modelId="{215053B5-21FB-4A03-821B-9E8051CB82A2}" type="parTrans" cxnId="{1F2D2A96-D17C-494A-B6EB-CBCF0FAD780B}">
      <dgm:prSet/>
      <dgm:spPr/>
      <dgm:t>
        <a:bodyPr/>
        <a:lstStyle/>
        <a:p>
          <a:endParaRPr lang="en-US"/>
        </a:p>
      </dgm:t>
    </dgm:pt>
    <dgm:pt modelId="{4517FC3F-1BA7-4D91-8C9A-86D49BD724D3}" type="sibTrans" cxnId="{1F2D2A96-D17C-494A-B6EB-CBCF0FAD780B}">
      <dgm:prSet/>
      <dgm:spPr/>
      <dgm:t>
        <a:bodyPr/>
        <a:lstStyle/>
        <a:p>
          <a:endParaRPr lang="en-US"/>
        </a:p>
      </dgm:t>
    </dgm:pt>
    <dgm:pt modelId="{75A83E9B-B451-4D74-B4FE-68CF0E7B47EE}">
      <dgm:prSet custT="1"/>
      <dgm:spPr/>
      <dgm:t>
        <a:bodyPr/>
        <a:lstStyle/>
        <a:p>
          <a:r>
            <a:rPr lang="en-US" sz="2400" dirty="0"/>
            <a:t>Suitable for K-3</a:t>
          </a:r>
        </a:p>
      </dgm:t>
    </dgm:pt>
    <dgm:pt modelId="{793080EC-8709-4844-A130-DD42F4120D04}" type="parTrans" cxnId="{F57AA59B-1912-40E4-8E24-C3374BB34B48}">
      <dgm:prSet/>
      <dgm:spPr/>
      <dgm:t>
        <a:bodyPr/>
        <a:lstStyle/>
        <a:p>
          <a:endParaRPr lang="en-US"/>
        </a:p>
      </dgm:t>
    </dgm:pt>
    <dgm:pt modelId="{F7C0FF60-3F15-4417-A125-1DF44A207C30}" type="sibTrans" cxnId="{F57AA59B-1912-40E4-8E24-C3374BB34B48}">
      <dgm:prSet/>
      <dgm:spPr/>
      <dgm:t>
        <a:bodyPr/>
        <a:lstStyle/>
        <a:p>
          <a:endParaRPr lang="en-US"/>
        </a:p>
      </dgm:t>
    </dgm:pt>
    <dgm:pt modelId="{C60CF643-BA10-4490-902B-C75C8B382701}">
      <dgm:prSet custT="1"/>
      <dgm:spPr/>
      <dgm:t>
        <a:bodyPr/>
        <a:lstStyle/>
        <a:p>
          <a:r>
            <a:rPr lang="en-US" sz="2400" dirty="0"/>
            <a:t>Published since 2002</a:t>
          </a:r>
        </a:p>
      </dgm:t>
    </dgm:pt>
    <dgm:pt modelId="{BB9E7257-8A5A-4A13-BFBF-137546D497D7}" type="parTrans" cxnId="{65C5F84C-7F81-49B0-BC56-BDB6AC6B890B}">
      <dgm:prSet/>
      <dgm:spPr/>
      <dgm:t>
        <a:bodyPr/>
        <a:lstStyle/>
        <a:p>
          <a:endParaRPr lang="en-US"/>
        </a:p>
      </dgm:t>
    </dgm:pt>
    <dgm:pt modelId="{E07CD5DB-2A05-430F-BE29-3F61F837698D}" type="sibTrans" cxnId="{65C5F84C-7F81-49B0-BC56-BDB6AC6B890B}">
      <dgm:prSet/>
      <dgm:spPr/>
      <dgm:t>
        <a:bodyPr/>
        <a:lstStyle/>
        <a:p>
          <a:endParaRPr lang="en-US"/>
        </a:p>
      </dgm:t>
    </dgm:pt>
    <dgm:pt modelId="{50F69E37-CC36-4F2A-AC5A-CBEC24B57A31}">
      <dgm:prSet custT="1"/>
      <dgm:spPr/>
      <dgm:t>
        <a:bodyPr/>
        <a:lstStyle/>
        <a:p>
          <a:r>
            <a:rPr lang="en-US" sz="2400" dirty="0"/>
            <a:t>Have illustrations (picture books)</a:t>
          </a:r>
        </a:p>
      </dgm:t>
    </dgm:pt>
    <dgm:pt modelId="{1B61B187-E43F-4C49-AF9A-E6D2CEB97825}" type="parTrans" cxnId="{0BB53B9D-32BE-45D1-BCC1-6542CB174D5F}">
      <dgm:prSet/>
      <dgm:spPr/>
      <dgm:t>
        <a:bodyPr/>
        <a:lstStyle/>
        <a:p>
          <a:endParaRPr lang="en-US"/>
        </a:p>
      </dgm:t>
    </dgm:pt>
    <dgm:pt modelId="{7F7A05B5-E9F9-488F-8FA7-AFE64B0CAFB0}" type="sibTrans" cxnId="{0BB53B9D-32BE-45D1-BCC1-6542CB174D5F}">
      <dgm:prSet/>
      <dgm:spPr/>
      <dgm:t>
        <a:bodyPr/>
        <a:lstStyle/>
        <a:p>
          <a:endParaRPr lang="en-US"/>
        </a:p>
      </dgm:t>
    </dgm:pt>
    <dgm:pt modelId="{D54A1E6E-B422-49EE-93C9-429E88FAF886}">
      <dgm:prSet custT="1"/>
      <dgm:spPr/>
      <dgm:t>
        <a:bodyPr/>
        <a:lstStyle/>
        <a:p>
          <a:r>
            <a:rPr lang="en-US" sz="2400" dirty="0"/>
            <a:t>Divided into 9 unique categories</a:t>
          </a:r>
        </a:p>
      </dgm:t>
    </dgm:pt>
    <dgm:pt modelId="{854351B1-6A9A-4C5F-89E4-D4D004D6BED4}" type="parTrans" cxnId="{857BED36-5956-4897-AF67-87F700D30B02}">
      <dgm:prSet/>
      <dgm:spPr/>
      <dgm:t>
        <a:bodyPr/>
        <a:lstStyle/>
        <a:p>
          <a:endParaRPr lang="en-US"/>
        </a:p>
      </dgm:t>
    </dgm:pt>
    <dgm:pt modelId="{AFE9414E-838F-464D-8F1E-053F9CF5B9EE}" type="sibTrans" cxnId="{857BED36-5956-4897-AF67-87F700D30B02}">
      <dgm:prSet/>
      <dgm:spPr/>
      <dgm:t>
        <a:bodyPr/>
        <a:lstStyle/>
        <a:p>
          <a:endParaRPr lang="en-US"/>
        </a:p>
      </dgm:t>
    </dgm:pt>
    <dgm:pt modelId="{804FB46B-062A-48ED-AB5B-9DE91F47B0AE}">
      <dgm:prSet custT="1"/>
      <dgm:spPr/>
      <dgm:t>
        <a:bodyPr/>
        <a:lstStyle/>
        <a:p>
          <a:r>
            <a:rPr lang="en-US" sz="2400" dirty="0"/>
            <a:t>Categories capture dominant messages in BIPOC children’s picture books</a:t>
          </a:r>
        </a:p>
      </dgm:t>
    </dgm:pt>
    <dgm:pt modelId="{8FDB3BB4-DB24-4608-A014-C4187C4FB622}" type="parTrans" cxnId="{573354D9-142C-45CF-95F5-19F30039D930}">
      <dgm:prSet/>
      <dgm:spPr/>
      <dgm:t>
        <a:bodyPr/>
        <a:lstStyle/>
        <a:p>
          <a:endParaRPr lang="en-US"/>
        </a:p>
      </dgm:t>
    </dgm:pt>
    <dgm:pt modelId="{2A4FBEE8-1A08-4687-9476-F99D103A923A}" type="sibTrans" cxnId="{573354D9-142C-45CF-95F5-19F30039D930}">
      <dgm:prSet/>
      <dgm:spPr/>
      <dgm:t>
        <a:bodyPr/>
        <a:lstStyle/>
        <a:p>
          <a:endParaRPr lang="en-US"/>
        </a:p>
      </dgm:t>
    </dgm:pt>
    <dgm:pt modelId="{EAE8EC28-3547-41A1-948A-585B0C991B5B}">
      <dgm:prSet custT="1"/>
      <dgm:spPr/>
      <dgm:t>
        <a:bodyPr/>
        <a:lstStyle/>
        <a:p>
          <a:r>
            <a:rPr lang="en-US" sz="2400" dirty="0"/>
            <a:t>All books have on or more assigned category</a:t>
          </a:r>
        </a:p>
      </dgm:t>
    </dgm:pt>
    <dgm:pt modelId="{7D025E3B-8D1B-4048-9BE2-02CC782817BE}" type="parTrans" cxnId="{318BE1EA-E91A-4F68-90EA-E85394B6AEC1}">
      <dgm:prSet/>
      <dgm:spPr/>
      <dgm:t>
        <a:bodyPr/>
        <a:lstStyle/>
        <a:p>
          <a:endParaRPr lang="en-US"/>
        </a:p>
      </dgm:t>
    </dgm:pt>
    <dgm:pt modelId="{4A1353B9-6DC2-4873-BFE9-C8A5959EB123}" type="sibTrans" cxnId="{318BE1EA-E91A-4F68-90EA-E85394B6AEC1}">
      <dgm:prSet/>
      <dgm:spPr/>
      <dgm:t>
        <a:bodyPr/>
        <a:lstStyle/>
        <a:p>
          <a:endParaRPr lang="en-US"/>
        </a:p>
      </dgm:t>
    </dgm:pt>
    <dgm:pt modelId="{D50B5765-D67C-4844-9F9C-CB6B2AE8C20C}">
      <dgm:prSet custT="1"/>
      <dgm:spPr/>
      <dgm:t>
        <a:bodyPr/>
        <a:lstStyle/>
        <a:p>
          <a:r>
            <a:rPr lang="en-US" sz="2400" dirty="0"/>
            <a:t>Example: Oppression and Resilience</a:t>
          </a:r>
        </a:p>
      </dgm:t>
    </dgm:pt>
    <dgm:pt modelId="{4FA75516-8C9D-4222-B873-4860D7BA5D53}" type="parTrans" cxnId="{23B3994A-5040-4028-A81E-F3D62790EACA}">
      <dgm:prSet/>
      <dgm:spPr/>
      <dgm:t>
        <a:bodyPr/>
        <a:lstStyle/>
        <a:p>
          <a:endParaRPr lang="en-US"/>
        </a:p>
      </dgm:t>
    </dgm:pt>
    <dgm:pt modelId="{AA6E202F-A6C6-482C-9F5C-82C3705A1FA1}" type="sibTrans" cxnId="{23B3994A-5040-4028-A81E-F3D62790EACA}">
      <dgm:prSet/>
      <dgm:spPr/>
      <dgm:t>
        <a:bodyPr/>
        <a:lstStyle/>
        <a:p>
          <a:endParaRPr lang="en-US"/>
        </a:p>
      </dgm:t>
    </dgm:pt>
    <dgm:pt modelId="{931F1F4F-BBA6-4FBC-9513-3786A8DA6C65}" type="pres">
      <dgm:prSet presAssocID="{9EC9999F-1647-4D81-8CA8-9402843D4381}" presName="linear" presStyleCnt="0">
        <dgm:presLayoutVars>
          <dgm:animLvl val="lvl"/>
          <dgm:resizeHandles val="exact"/>
        </dgm:presLayoutVars>
      </dgm:prSet>
      <dgm:spPr/>
    </dgm:pt>
    <dgm:pt modelId="{024385CC-3128-4F04-B676-259A6DBCAF1B}" type="pres">
      <dgm:prSet presAssocID="{5895CF6B-CD65-409A-AD93-AB7905A63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B2679C-5A65-46C8-BE29-880F41D2FC08}" type="pres">
      <dgm:prSet presAssocID="{4517FC3F-1BA7-4D91-8C9A-86D49BD724D3}" presName="spacer" presStyleCnt="0"/>
      <dgm:spPr/>
    </dgm:pt>
    <dgm:pt modelId="{5C462312-08B8-4992-A719-473D78DEA528}" type="pres">
      <dgm:prSet presAssocID="{75A83E9B-B451-4D74-B4FE-68CF0E7B47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1C2B29-D679-4C51-BEE7-EC97D18D9337}" type="pres">
      <dgm:prSet presAssocID="{F7C0FF60-3F15-4417-A125-1DF44A207C30}" presName="spacer" presStyleCnt="0"/>
      <dgm:spPr/>
    </dgm:pt>
    <dgm:pt modelId="{05EF768E-26D7-4CB4-A6FF-DADCBF12D888}" type="pres">
      <dgm:prSet presAssocID="{C60CF643-BA10-4490-902B-C75C8B3827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423475-B1D6-4690-9693-4B5040840236}" type="pres">
      <dgm:prSet presAssocID="{E07CD5DB-2A05-430F-BE29-3F61F837698D}" presName="spacer" presStyleCnt="0"/>
      <dgm:spPr/>
    </dgm:pt>
    <dgm:pt modelId="{52E73B59-5E39-45B8-8AF1-0A57F849D794}" type="pres">
      <dgm:prSet presAssocID="{50F69E37-CC36-4F2A-AC5A-CBEC24B57A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41FDB6-6A3F-466F-B065-76D9D21192F7}" type="pres">
      <dgm:prSet presAssocID="{7F7A05B5-E9F9-488F-8FA7-AFE64B0CAFB0}" presName="spacer" presStyleCnt="0"/>
      <dgm:spPr/>
    </dgm:pt>
    <dgm:pt modelId="{7321F672-9544-45AB-B936-E67BB091700B}" type="pres">
      <dgm:prSet presAssocID="{D54A1E6E-B422-49EE-93C9-429E88FAF88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F9CF204-2136-4E46-B438-5E50A1A6789E}" type="pres">
      <dgm:prSet presAssocID="{D54A1E6E-B422-49EE-93C9-429E88FAF88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BD7E25-69BE-40D6-A7B8-5053A29920EC}" type="presOf" srcId="{9EC9999F-1647-4D81-8CA8-9402843D4381}" destId="{931F1F4F-BBA6-4FBC-9513-3786A8DA6C65}" srcOrd="0" destOrd="0" presId="urn:microsoft.com/office/officeart/2005/8/layout/vList2"/>
    <dgm:cxn modelId="{061E472C-49EC-478E-BD17-630ECB75A925}" type="presOf" srcId="{804FB46B-062A-48ED-AB5B-9DE91F47B0AE}" destId="{9F9CF204-2136-4E46-B438-5E50A1A6789E}" srcOrd="0" destOrd="0" presId="urn:microsoft.com/office/officeart/2005/8/layout/vList2"/>
    <dgm:cxn modelId="{857BED36-5956-4897-AF67-87F700D30B02}" srcId="{9EC9999F-1647-4D81-8CA8-9402843D4381}" destId="{D54A1E6E-B422-49EE-93C9-429E88FAF886}" srcOrd="4" destOrd="0" parTransId="{854351B1-6A9A-4C5F-89E4-D4D004D6BED4}" sibTransId="{AFE9414E-838F-464D-8F1E-053F9CF5B9EE}"/>
    <dgm:cxn modelId="{140B4F45-64A3-46D5-85F4-0BB26C82CA85}" type="presOf" srcId="{5895CF6B-CD65-409A-AD93-AB7905A6360D}" destId="{024385CC-3128-4F04-B676-259A6DBCAF1B}" srcOrd="0" destOrd="0" presId="urn:microsoft.com/office/officeart/2005/8/layout/vList2"/>
    <dgm:cxn modelId="{23B3994A-5040-4028-A81E-F3D62790EACA}" srcId="{D54A1E6E-B422-49EE-93C9-429E88FAF886}" destId="{D50B5765-D67C-4844-9F9C-CB6B2AE8C20C}" srcOrd="2" destOrd="0" parTransId="{4FA75516-8C9D-4222-B873-4860D7BA5D53}" sibTransId="{AA6E202F-A6C6-482C-9F5C-82C3705A1FA1}"/>
    <dgm:cxn modelId="{65C5F84C-7F81-49B0-BC56-BDB6AC6B890B}" srcId="{9EC9999F-1647-4D81-8CA8-9402843D4381}" destId="{C60CF643-BA10-4490-902B-C75C8B382701}" srcOrd="2" destOrd="0" parTransId="{BB9E7257-8A5A-4A13-BFBF-137546D497D7}" sibTransId="{E07CD5DB-2A05-430F-BE29-3F61F837698D}"/>
    <dgm:cxn modelId="{C7421171-80E2-4B34-BE28-BFD87567BA79}" type="presOf" srcId="{50F69E37-CC36-4F2A-AC5A-CBEC24B57A31}" destId="{52E73B59-5E39-45B8-8AF1-0A57F849D794}" srcOrd="0" destOrd="0" presId="urn:microsoft.com/office/officeart/2005/8/layout/vList2"/>
    <dgm:cxn modelId="{3118D778-EF1B-4E7B-AF5F-8EF5768E5351}" type="presOf" srcId="{EAE8EC28-3547-41A1-948A-585B0C991B5B}" destId="{9F9CF204-2136-4E46-B438-5E50A1A6789E}" srcOrd="0" destOrd="1" presId="urn:microsoft.com/office/officeart/2005/8/layout/vList2"/>
    <dgm:cxn modelId="{76459184-0971-4091-A4B0-27C39AE15ECC}" type="presOf" srcId="{D54A1E6E-B422-49EE-93C9-429E88FAF886}" destId="{7321F672-9544-45AB-B936-E67BB091700B}" srcOrd="0" destOrd="0" presId="urn:microsoft.com/office/officeart/2005/8/layout/vList2"/>
    <dgm:cxn modelId="{DA9E8E92-2E4F-4813-956B-C9E3E5186120}" type="presOf" srcId="{C60CF643-BA10-4490-902B-C75C8B382701}" destId="{05EF768E-26D7-4CB4-A6FF-DADCBF12D888}" srcOrd="0" destOrd="0" presId="urn:microsoft.com/office/officeart/2005/8/layout/vList2"/>
    <dgm:cxn modelId="{1F2D2A96-D17C-494A-B6EB-CBCF0FAD780B}" srcId="{9EC9999F-1647-4D81-8CA8-9402843D4381}" destId="{5895CF6B-CD65-409A-AD93-AB7905A6360D}" srcOrd="0" destOrd="0" parTransId="{215053B5-21FB-4A03-821B-9E8051CB82A2}" sibTransId="{4517FC3F-1BA7-4D91-8C9A-86D49BD724D3}"/>
    <dgm:cxn modelId="{F57AA59B-1912-40E4-8E24-C3374BB34B48}" srcId="{9EC9999F-1647-4D81-8CA8-9402843D4381}" destId="{75A83E9B-B451-4D74-B4FE-68CF0E7B47EE}" srcOrd="1" destOrd="0" parTransId="{793080EC-8709-4844-A130-DD42F4120D04}" sibTransId="{F7C0FF60-3F15-4417-A125-1DF44A207C30}"/>
    <dgm:cxn modelId="{0BB53B9D-32BE-45D1-BCC1-6542CB174D5F}" srcId="{9EC9999F-1647-4D81-8CA8-9402843D4381}" destId="{50F69E37-CC36-4F2A-AC5A-CBEC24B57A31}" srcOrd="3" destOrd="0" parTransId="{1B61B187-E43F-4C49-AF9A-E6D2CEB97825}" sibTransId="{7F7A05B5-E9F9-488F-8FA7-AFE64B0CAFB0}"/>
    <dgm:cxn modelId="{841839D2-CEAB-49A2-989E-DE604CAF10B7}" type="presOf" srcId="{D50B5765-D67C-4844-9F9C-CB6B2AE8C20C}" destId="{9F9CF204-2136-4E46-B438-5E50A1A6789E}" srcOrd="0" destOrd="2" presId="urn:microsoft.com/office/officeart/2005/8/layout/vList2"/>
    <dgm:cxn modelId="{573354D9-142C-45CF-95F5-19F30039D930}" srcId="{D54A1E6E-B422-49EE-93C9-429E88FAF886}" destId="{804FB46B-062A-48ED-AB5B-9DE91F47B0AE}" srcOrd="0" destOrd="0" parTransId="{8FDB3BB4-DB24-4608-A014-C4187C4FB622}" sibTransId="{2A4FBEE8-1A08-4687-9476-F99D103A923A}"/>
    <dgm:cxn modelId="{318BE1EA-E91A-4F68-90EA-E85394B6AEC1}" srcId="{D54A1E6E-B422-49EE-93C9-429E88FAF886}" destId="{EAE8EC28-3547-41A1-948A-585B0C991B5B}" srcOrd="1" destOrd="0" parTransId="{7D025E3B-8D1B-4048-9BE2-02CC782817BE}" sibTransId="{4A1353B9-6DC2-4873-BFE9-C8A5959EB123}"/>
    <dgm:cxn modelId="{9D0BF8F6-A33D-44E1-994F-B155675A6C87}" type="presOf" srcId="{75A83E9B-B451-4D74-B4FE-68CF0E7B47EE}" destId="{5C462312-08B8-4992-A719-473D78DEA528}" srcOrd="0" destOrd="0" presId="urn:microsoft.com/office/officeart/2005/8/layout/vList2"/>
    <dgm:cxn modelId="{4039BA67-7025-4121-A6B6-8EAE0DA36502}" type="presParOf" srcId="{931F1F4F-BBA6-4FBC-9513-3786A8DA6C65}" destId="{024385CC-3128-4F04-B676-259A6DBCAF1B}" srcOrd="0" destOrd="0" presId="urn:microsoft.com/office/officeart/2005/8/layout/vList2"/>
    <dgm:cxn modelId="{353E1030-1AA4-4E5B-B18F-A17097C15A7F}" type="presParOf" srcId="{931F1F4F-BBA6-4FBC-9513-3786A8DA6C65}" destId="{B8B2679C-5A65-46C8-BE29-880F41D2FC08}" srcOrd="1" destOrd="0" presId="urn:microsoft.com/office/officeart/2005/8/layout/vList2"/>
    <dgm:cxn modelId="{F7DEA9F2-C6A2-4E23-A0CD-65AF1B7A6AA6}" type="presParOf" srcId="{931F1F4F-BBA6-4FBC-9513-3786A8DA6C65}" destId="{5C462312-08B8-4992-A719-473D78DEA528}" srcOrd="2" destOrd="0" presId="urn:microsoft.com/office/officeart/2005/8/layout/vList2"/>
    <dgm:cxn modelId="{396E8AEF-C20E-4B34-90BC-B0B1FEDD713E}" type="presParOf" srcId="{931F1F4F-BBA6-4FBC-9513-3786A8DA6C65}" destId="{9F1C2B29-D679-4C51-BEE7-EC97D18D9337}" srcOrd="3" destOrd="0" presId="urn:microsoft.com/office/officeart/2005/8/layout/vList2"/>
    <dgm:cxn modelId="{1F2EDB5D-BC1D-4FA9-BA53-C1794812B728}" type="presParOf" srcId="{931F1F4F-BBA6-4FBC-9513-3786A8DA6C65}" destId="{05EF768E-26D7-4CB4-A6FF-DADCBF12D888}" srcOrd="4" destOrd="0" presId="urn:microsoft.com/office/officeart/2005/8/layout/vList2"/>
    <dgm:cxn modelId="{8B1DE912-B576-493C-BF8D-28177CF980FC}" type="presParOf" srcId="{931F1F4F-BBA6-4FBC-9513-3786A8DA6C65}" destId="{B6423475-B1D6-4690-9693-4B5040840236}" srcOrd="5" destOrd="0" presId="urn:microsoft.com/office/officeart/2005/8/layout/vList2"/>
    <dgm:cxn modelId="{92A365F0-BB89-4B39-A885-21AEC1E2A851}" type="presParOf" srcId="{931F1F4F-BBA6-4FBC-9513-3786A8DA6C65}" destId="{52E73B59-5E39-45B8-8AF1-0A57F849D794}" srcOrd="6" destOrd="0" presId="urn:microsoft.com/office/officeart/2005/8/layout/vList2"/>
    <dgm:cxn modelId="{66E0090F-219C-461D-8F34-609112ECBC69}" type="presParOf" srcId="{931F1F4F-BBA6-4FBC-9513-3786A8DA6C65}" destId="{C941FDB6-6A3F-466F-B065-76D9D21192F7}" srcOrd="7" destOrd="0" presId="urn:microsoft.com/office/officeart/2005/8/layout/vList2"/>
    <dgm:cxn modelId="{73C2BA39-673C-42EF-ADAB-7F16597D18B5}" type="presParOf" srcId="{931F1F4F-BBA6-4FBC-9513-3786A8DA6C65}" destId="{7321F672-9544-45AB-B936-E67BB091700B}" srcOrd="8" destOrd="0" presId="urn:microsoft.com/office/officeart/2005/8/layout/vList2"/>
    <dgm:cxn modelId="{9FCCA597-94F6-40ED-9BE7-E210117AAAF1}" type="presParOf" srcId="{931F1F4F-BBA6-4FBC-9513-3786A8DA6C65}" destId="{9F9CF204-2136-4E46-B438-5E50A1A6789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49713-7781-415B-B85F-0F11468B4BA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BCC74D-B339-4C8A-B391-438AE415FF6F}">
      <dgm:prSet/>
      <dgm:spPr/>
      <dgm:t>
        <a:bodyPr/>
        <a:lstStyle/>
        <a:p>
          <a:r>
            <a:rPr lang="en-US" dirty="0"/>
            <a:t>Original idea: recruit students to help use DBF to purchase diverse children's books</a:t>
          </a:r>
        </a:p>
      </dgm:t>
    </dgm:pt>
    <dgm:pt modelId="{9BED65EB-7CF3-4322-A223-C6CC4F70B556}" type="parTrans" cxnId="{9EF5BFD6-07CD-4D12-BACF-135FC3526B16}">
      <dgm:prSet/>
      <dgm:spPr/>
      <dgm:t>
        <a:bodyPr/>
        <a:lstStyle/>
        <a:p>
          <a:endParaRPr lang="en-US"/>
        </a:p>
      </dgm:t>
    </dgm:pt>
    <dgm:pt modelId="{7C2F8098-360D-4C39-9936-C70E8A427548}" type="sibTrans" cxnId="{9EF5BFD6-07CD-4D12-BACF-135FC3526B16}">
      <dgm:prSet/>
      <dgm:spPr/>
      <dgm:t>
        <a:bodyPr/>
        <a:lstStyle/>
        <a:p>
          <a:endParaRPr lang="en-US"/>
        </a:p>
      </dgm:t>
    </dgm:pt>
    <dgm:pt modelId="{B61DD341-2F7A-4D66-899F-8C175050E2F4}">
      <dgm:prSet/>
      <dgm:spPr/>
      <dgm:t>
        <a:bodyPr/>
        <a:lstStyle/>
        <a:p>
          <a:r>
            <a:rPr lang="en-US" dirty="0"/>
            <a:t>$2,500 for DEI research or creative work. Preference for student participation.</a:t>
          </a:r>
        </a:p>
      </dgm:t>
    </dgm:pt>
    <dgm:pt modelId="{723C84EB-5C94-4374-8B0C-056C688BD0C8}" type="parTrans" cxnId="{D9016D4F-44C0-4EDB-88FC-A695E39E4B2F}">
      <dgm:prSet/>
      <dgm:spPr/>
      <dgm:t>
        <a:bodyPr/>
        <a:lstStyle/>
        <a:p>
          <a:endParaRPr lang="en-US"/>
        </a:p>
      </dgm:t>
    </dgm:pt>
    <dgm:pt modelId="{37EE17DB-3706-4566-AB0B-12A06B08D913}" type="sibTrans" cxnId="{D9016D4F-44C0-4EDB-88FC-A695E39E4B2F}">
      <dgm:prSet/>
      <dgm:spPr/>
      <dgm:t>
        <a:bodyPr/>
        <a:lstStyle/>
        <a:p>
          <a:endParaRPr lang="en-US"/>
        </a:p>
      </dgm:t>
    </dgm:pt>
    <dgm:pt modelId="{94004DCB-0FA2-4DD7-B21A-C59F2CF01899}">
      <dgm:prSet/>
      <dgm:spPr/>
      <dgm:t>
        <a:bodyPr/>
        <a:lstStyle/>
        <a:p>
          <a:r>
            <a:rPr lang="en-US"/>
            <a:t>Worked with education faculty members to identify course and develop research plan</a:t>
          </a:r>
        </a:p>
      </dgm:t>
    </dgm:pt>
    <dgm:pt modelId="{C13E7A0B-6CFD-4B72-B8F2-8C9DEF7BF0E0}" type="parTrans" cxnId="{5EF53C06-7BA0-40E6-A484-3EC04C4972A0}">
      <dgm:prSet/>
      <dgm:spPr/>
      <dgm:t>
        <a:bodyPr/>
        <a:lstStyle/>
        <a:p>
          <a:endParaRPr lang="en-US"/>
        </a:p>
      </dgm:t>
    </dgm:pt>
    <dgm:pt modelId="{CF6EA0F5-44E6-4FC7-9533-4B0306176266}" type="sibTrans" cxnId="{5EF53C06-7BA0-40E6-A484-3EC04C4972A0}">
      <dgm:prSet/>
      <dgm:spPr/>
      <dgm:t>
        <a:bodyPr/>
        <a:lstStyle/>
        <a:p>
          <a:endParaRPr lang="en-US"/>
        </a:p>
      </dgm:t>
    </dgm:pt>
    <dgm:pt modelId="{A33200DE-67E2-4CEF-9314-4E171EE4ABE7}">
      <dgm:prSet/>
      <dgm:spPr/>
      <dgm:t>
        <a:bodyPr/>
        <a:lstStyle/>
        <a:p>
          <a:r>
            <a:rPr lang="en-US" dirty="0"/>
            <a:t>EDUC 339 “Methods of Teaching Language Arts;  25-30 preservice learning, sophomore ed students</a:t>
          </a:r>
        </a:p>
      </dgm:t>
    </dgm:pt>
    <dgm:pt modelId="{33783EE0-F1E7-4DB8-B56F-8B8F71BC1150}" type="parTrans" cxnId="{29968DF3-BC6E-4C11-A1A1-2C947163C322}">
      <dgm:prSet/>
      <dgm:spPr/>
      <dgm:t>
        <a:bodyPr/>
        <a:lstStyle/>
        <a:p>
          <a:endParaRPr lang="en-US"/>
        </a:p>
      </dgm:t>
    </dgm:pt>
    <dgm:pt modelId="{E27782A1-7BBA-4EE7-ACCA-424A32230421}" type="sibTrans" cxnId="{29968DF3-BC6E-4C11-A1A1-2C947163C322}">
      <dgm:prSet/>
      <dgm:spPr/>
      <dgm:t>
        <a:bodyPr/>
        <a:lstStyle/>
        <a:p>
          <a:endParaRPr lang="en-US"/>
        </a:p>
      </dgm:t>
    </dgm:pt>
    <dgm:pt modelId="{BFE86D46-037F-4430-ABD9-C353B2E7D11C}">
      <dgm:prSet/>
      <dgm:spPr/>
      <dgm:t>
        <a:bodyPr/>
        <a:lstStyle/>
        <a:p>
          <a:r>
            <a:rPr lang="en-US"/>
            <a:t>During library led session, students will identify 5 books for library to purchase</a:t>
          </a:r>
        </a:p>
      </dgm:t>
    </dgm:pt>
    <dgm:pt modelId="{F2CFD148-1F57-4278-A665-F75D622529BF}" type="parTrans" cxnId="{F3A17E04-2769-428D-BA7F-1F28499020F6}">
      <dgm:prSet/>
      <dgm:spPr/>
      <dgm:t>
        <a:bodyPr/>
        <a:lstStyle/>
        <a:p>
          <a:endParaRPr lang="en-US"/>
        </a:p>
      </dgm:t>
    </dgm:pt>
    <dgm:pt modelId="{DB5C9BD0-7692-46FE-B162-CDE9EA76D7EA}" type="sibTrans" cxnId="{F3A17E04-2769-428D-BA7F-1F28499020F6}">
      <dgm:prSet/>
      <dgm:spPr/>
      <dgm:t>
        <a:bodyPr/>
        <a:lstStyle/>
        <a:p>
          <a:endParaRPr lang="en-US"/>
        </a:p>
      </dgm:t>
    </dgm:pt>
    <dgm:pt modelId="{ED731F6A-273B-4CAC-B27F-63B53A9216B3}">
      <dgm:prSet/>
      <dgm:spPr/>
      <dgm:t>
        <a:bodyPr/>
        <a:lstStyle/>
        <a:p>
          <a:r>
            <a:rPr lang="en-US"/>
            <a:t>Integrated with existing assignment (select diverse book, develop plan, teach in clinical, and video)</a:t>
          </a:r>
        </a:p>
      </dgm:t>
    </dgm:pt>
    <dgm:pt modelId="{DF9C1F92-BC2C-4EDB-A2B3-980C22600AB3}" type="parTrans" cxnId="{EF04F455-490E-482C-B439-F5900FC52503}">
      <dgm:prSet/>
      <dgm:spPr/>
      <dgm:t>
        <a:bodyPr/>
        <a:lstStyle/>
        <a:p>
          <a:endParaRPr lang="en-US"/>
        </a:p>
      </dgm:t>
    </dgm:pt>
    <dgm:pt modelId="{AB3A217F-F1A5-4F3F-9A2E-173CB6492615}" type="sibTrans" cxnId="{EF04F455-490E-482C-B439-F5900FC52503}">
      <dgm:prSet/>
      <dgm:spPr/>
      <dgm:t>
        <a:bodyPr/>
        <a:lstStyle/>
        <a:p>
          <a:endParaRPr lang="en-US"/>
        </a:p>
      </dgm:t>
    </dgm:pt>
    <dgm:pt modelId="{E41FB63B-3969-4964-BDA0-F469375DBBE8}">
      <dgm:prSet/>
      <dgm:spPr/>
      <dgm:t>
        <a:bodyPr/>
        <a:lstStyle/>
        <a:p>
          <a:r>
            <a:rPr lang="en-US"/>
            <a:t>Pre &amp; Post test survey on diversity in curriculum, learning objectives, and experience.</a:t>
          </a:r>
        </a:p>
      </dgm:t>
    </dgm:pt>
    <dgm:pt modelId="{EE15D799-E0BB-423E-80BC-D6C4A0262879}" type="parTrans" cxnId="{258CBA55-13ED-4F53-A241-B5F20EB8EFC8}">
      <dgm:prSet/>
      <dgm:spPr/>
      <dgm:t>
        <a:bodyPr/>
        <a:lstStyle/>
        <a:p>
          <a:endParaRPr lang="en-US"/>
        </a:p>
      </dgm:t>
    </dgm:pt>
    <dgm:pt modelId="{DDC19EAD-6C49-4F07-9399-9B93EF7E8CC9}" type="sibTrans" cxnId="{258CBA55-13ED-4F53-A241-B5F20EB8EFC8}">
      <dgm:prSet/>
      <dgm:spPr/>
      <dgm:t>
        <a:bodyPr/>
        <a:lstStyle/>
        <a:p>
          <a:endParaRPr lang="en-US"/>
        </a:p>
      </dgm:t>
    </dgm:pt>
    <dgm:pt modelId="{451A5282-A529-43AD-8C5C-887FC32B6CD9}" type="pres">
      <dgm:prSet presAssocID="{F1A49713-7781-415B-B85F-0F11468B4B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751F76-8272-4527-8330-8AC3FD42CEAD}" type="pres">
      <dgm:prSet presAssocID="{B2BCC74D-B339-4C8A-B391-438AE415FF6F}" presName="root1" presStyleCnt="0"/>
      <dgm:spPr/>
    </dgm:pt>
    <dgm:pt modelId="{F7C5FF8D-ED31-4923-8D1F-684A4C66BBEB}" type="pres">
      <dgm:prSet presAssocID="{B2BCC74D-B339-4C8A-B391-438AE415FF6F}" presName="LevelOneTextNode" presStyleLbl="node0" presStyleIdx="0" presStyleCnt="3">
        <dgm:presLayoutVars>
          <dgm:chPref val="3"/>
        </dgm:presLayoutVars>
      </dgm:prSet>
      <dgm:spPr/>
    </dgm:pt>
    <dgm:pt modelId="{F245AF0C-0EBE-47AD-B08B-7BEE6539C02A}" type="pres">
      <dgm:prSet presAssocID="{B2BCC74D-B339-4C8A-B391-438AE415FF6F}" presName="level2hierChild" presStyleCnt="0"/>
      <dgm:spPr/>
    </dgm:pt>
    <dgm:pt modelId="{94F271BE-7A93-48E3-A26A-D6780718E30B}" type="pres">
      <dgm:prSet presAssocID="{B61DD341-2F7A-4D66-899F-8C175050E2F4}" presName="root1" presStyleCnt="0"/>
      <dgm:spPr/>
    </dgm:pt>
    <dgm:pt modelId="{5D50FB46-6355-4704-8FE8-94840BF4D02A}" type="pres">
      <dgm:prSet presAssocID="{B61DD341-2F7A-4D66-899F-8C175050E2F4}" presName="LevelOneTextNode" presStyleLbl="node0" presStyleIdx="1" presStyleCnt="3">
        <dgm:presLayoutVars>
          <dgm:chPref val="3"/>
        </dgm:presLayoutVars>
      </dgm:prSet>
      <dgm:spPr/>
    </dgm:pt>
    <dgm:pt modelId="{6DCF5624-1335-4649-81ED-92CF81BBE71B}" type="pres">
      <dgm:prSet presAssocID="{B61DD341-2F7A-4D66-899F-8C175050E2F4}" presName="level2hierChild" presStyleCnt="0"/>
      <dgm:spPr/>
    </dgm:pt>
    <dgm:pt modelId="{6B6A084F-B2D3-438B-90AA-F6E9AFFD7B21}" type="pres">
      <dgm:prSet presAssocID="{94004DCB-0FA2-4DD7-B21A-C59F2CF01899}" presName="root1" presStyleCnt="0"/>
      <dgm:spPr/>
    </dgm:pt>
    <dgm:pt modelId="{61259728-202B-4634-BBDA-E3A516BF7A47}" type="pres">
      <dgm:prSet presAssocID="{94004DCB-0FA2-4DD7-B21A-C59F2CF01899}" presName="LevelOneTextNode" presStyleLbl="node0" presStyleIdx="2" presStyleCnt="3">
        <dgm:presLayoutVars>
          <dgm:chPref val="3"/>
        </dgm:presLayoutVars>
      </dgm:prSet>
      <dgm:spPr/>
    </dgm:pt>
    <dgm:pt modelId="{3F3C54C8-BF87-477C-B63F-EC45C954D57E}" type="pres">
      <dgm:prSet presAssocID="{94004DCB-0FA2-4DD7-B21A-C59F2CF01899}" presName="level2hierChild" presStyleCnt="0"/>
      <dgm:spPr/>
    </dgm:pt>
    <dgm:pt modelId="{AF18524F-03E9-44EF-82F5-EF8446D53F6A}" type="pres">
      <dgm:prSet presAssocID="{33783EE0-F1E7-4DB8-B56F-8B8F71BC1150}" presName="conn2-1" presStyleLbl="parChTrans1D2" presStyleIdx="0" presStyleCnt="4"/>
      <dgm:spPr/>
    </dgm:pt>
    <dgm:pt modelId="{4824314B-BD1E-40D0-80C2-69033E6E6E73}" type="pres">
      <dgm:prSet presAssocID="{33783EE0-F1E7-4DB8-B56F-8B8F71BC1150}" presName="connTx" presStyleLbl="parChTrans1D2" presStyleIdx="0" presStyleCnt="4"/>
      <dgm:spPr/>
    </dgm:pt>
    <dgm:pt modelId="{CA522B32-0971-4066-A9E4-2FAEE40B453B}" type="pres">
      <dgm:prSet presAssocID="{A33200DE-67E2-4CEF-9314-4E171EE4ABE7}" presName="root2" presStyleCnt="0"/>
      <dgm:spPr/>
    </dgm:pt>
    <dgm:pt modelId="{4D81D11E-D828-4588-BC42-EB309DADDB82}" type="pres">
      <dgm:prSet presAssocID="{A33200DE-67E2-4CEF-9314-4E171EE4ABE7}" presName="LevelTwoTextNode" presStyleLbl="node2" presStyleIdx="0" presStyleCnt="4">
        <dgm:presLayoutVars>
          <dgm:chPref val="3"/>
        </dgm:presLayoutVars>
      </dgm:prSet>
      <dgm:spPr/>
    </dgm:pt>
    <dgm:pt modelId="{C717DFE0-0949-4B81-A2A1-5A0A5B3535E9}" type="pres">
      <dgm:prSet presAssocID="{A33200DE-67E2-4CEF-9314-4E171EE4ABE7}" presName="level3hierChild" presStyleCnt="0"/>
      <dgm:spPr/>
    </dgm:pt>
    <dgm:pt modelId="{2E04B054-1A06-400C-8FF9-E114C5D95C07}" type="pres">
      <dgm:prSet presAssocID="{F2CFD148-1F57-4278-A665-F75D622529BF}" presName="conn2-1" presStyleLbl="parChTrans1D2" presStyleIdx="1" presStyleCnt="4"/>
      <dgm:spPr/>
    </dgm:pt>
    <dgm:pt modelId="{705690FA-CC6E-44F7-BE36-9971CEC3DFD7}" type="pres">
      <dgm:prSet presAssocID="{F2CFD148-1F57-4278-A665-F75D622529BF}" presName="connTx" presStyleLbl="parChTrans1D2" presStyleIdx="1" presStyleCnt="4"/>
      <dgm:spPr/>
    </dgm:pt>
    <dgm:pt modelId="{98AD6945-64EF-4F42-96AB-B0ABDA5E5607}" type="pres">
      <dgm:prSet presAssocID="{BFE86D46-037F-4430-ABD9-C353B2E7D11C}" presName="root2" presStyleCnt="0"/>
      <dgm:spPr/>
    </dgm:pt>
    <dgm:pt modelId="{C7665236-F466-417C-B311-5D9679730D0A}" type="pres">
      <dgm:prSet presAssocID="{BFE86D46-037F-4430-ABD9-C353B2E7D11C}" presName="LevelTwoTextNode" presStyleLbl="node2" presStyleIdx="1" presStyleCnt="4">
        <dgm:presLayoutVars>
          <dgm:chPref val="3"/>
        </dgm:presLayoutVars>
      </dgm:prSet>
      <dgm:spPr/>
    </dgm:pt>
    <dgm:pt modelId="{A5AD6CB5-11CD-476C-A25E-426CFD60F9C0}" type="pres">
      <dgm:prSet presAssocID="{BFE86D46-037F-4430-ABD9-C353B2E7D11C}" presName="level3hierChild" presStyleCnt="0"/>
      <dgm:spPr/>
    </dgm:pt>
    <dgm:pt modelId="{9A7B9543-D7C9-40C5-9300-8DA95A112A3E}" type="pres">
      <dgm:prSet presAssocID="{DF9C1F92-BC2C-4EDB-A2B3-980C22600AB3}" presName="conn2-1" presStyleLbl="parChTrans1D2" presStyleIdx="2" presStyleCnt="4"/>
      <dgm:spPr/>
    </dgm:pt>
    <dgm:pt modelId="{606893A7-448A-488E-855D-E63D20C2870C}" type="pres">
      <dgm:prSet presAssocID="{DF9C1F92-BC2C-4EDB-A2B3-980C22600AB3}" presName="connTx" presStyleLbl="parChTrans1D2" presStyleIdx="2" presStyleCnt="4"/>
      <dgm:spPr/>
    </dgm:pt>
    <dgm:pt modelId="{FEB081F4-9D01-406A-A004-2E24DA15497F}" type="pres">
      <dgm:prSet presAssocID="{ED731F6A-273B-4CAC-B27F-63B53A9216B3}" presName="root2" presStyleCnt="0"/>
      <dgm:spPr/>
    </dgm:pt>
    <dgm:pt modelId="{BE6C89DA-6936-4B23-BEEB-EE41C455D2ED}" type="pres">
      <dgm:prSet presAssocID="{ED731F6A-273B-4CAC-B27F-63B53A9216B3}" presName="LevelTwoTextNode" presStyleLbl="node2" presStyleIdx="2" presStyleCnt="4">
        <dgm:presLayoutVars>
          <dgm:chPref val="3"/>
        </dgm:presLayoutVars>
      </dgm:prSet>
      <dgm:spPr/>
    </dgm:pt>
    <dgm:pt modelId="{900D3CE1-D470-4D31-BF43-FE2AB704BC6D}" type="pres">
      <dgm:prSet presAssocID="{ED731F6A-273B-4CAC-B27F-63B53A9216B3}" presName="level3hierChild" presStyleCnt="0"/>
      <dgm:spPr/>
    </dgm:pt>
    <dgm:pt modelId="{600BEA89-9FD2-4231-B236-66C9B1DD5819}" type="pres">
      <dgm:prSet presAssocID="{EE15D799-E0BB-423E-80BC-D6C4A0262879}" presName="conn2-1" presStyleLbl="parChTrans1D2" presStyleIdx="3" presStyleCnt="4"/>
      <dgm:spPr/>
    </dgm:pt>
    <dgm:pt modelId="{4106BAE7-1301-42D9-A3B1-FE940FC2D219}" type="pres">
      <dgm:prSet presAssocID="{EE15D799-E0BB-423E-80BC-D6C4A0262879}" presName="connTx" presStyleLbl="parChTrans1D2" presStyleIdx="3" presStyleCnt="4"/>
      <dgm:spPr/>
    </dgm:pt>
    <dgm:pt modelId="{178A27AE-5B2A-4383-8B71-F4854C2B4A2C}" type="pres">
      <dgm:prSet presAssocID="{E41FB63B-3969-4964-BDA0-F469375DBBE8}" presName="root2" presStyleCnt="0"/>
      <dgm:spPr/>
    </dgm:pt>
    <dgm:pt modelId="{AA36CB61-1C27-4512-9D5F-CD6146601278}" type="pres">
      <dgm:prSet presAssocID="{E41FB63B-3969-4964-BDA0-F469375DBBE8}" presName="LevelTwoTextNode" presStyleLbl="node2" presStyleIdx="3" presStyleCnt="4">
        <dgm:presLayoutVars>
          <dgm:chPref val="3"/>
        </dgm:presLayoutVars>
      </dgm:prSet>
      <dgm:spPr/>
    </dgm:pt>
    <dgm:pt modelId="{FEA41666-5DEA-48CE-901A-089DD4EB7C7E}" type="pres">
      <dgm:prSet presAssocID="{E41FB63B-3969-4964-BDA0-F469375DBBE8}" presName="level3hierChild" presStyleCnt="0"/>
      <dgm:spPr/>
    </dgm:pt>
  </dgm:ptLst>
  <dgm:cxnLst>
    <dgm:cxn modelId="{BDA17C04-1C96-42E2-8D39-DDC84BFB53DD}" type="presOf" srcId="{F2CFD148-1F57-4278-A665-F75D622529BF}" destId="{2E04B054-1A06-400C-8FF9-E114C5D95C07}" srcOrd="0" destOrd="0" presId="urn:microsoft.com/office/officeart/2005/8/layout/hierarchy2"/>
    <dgm:cxn modelId="{F3A17E04-2769-428D-BA7F-1F28499020F6}" srcId="{94004DCB-0FA2-4DD7-B21A-C59F2CF01899}" destId="{BFE86D46-037F-4430-ABD9-C353B2E7D11C}" srcOrd="1" destOrd="0" parTransId="{F2CFD148-1F57-4278-A665-F75D622529BF}" sibTransId="{DB5C9BD0-7692-46FE-B162-CDE9EA76D7EA}"/>
    <dgm:cxn modelId="{5EF53C06-7BA0-40E6-A484-3EC04C4972A0}" srcId="{F1A49713-7781-415B-B85F-0F11468B4BA5}" destId="{94004DCB-0FA2-4DD7-B21A-C59F2CF01899}" srcOrd="2" destOrd="0" parTransId="{C13E7A0B-6CFD-4B72-B8F2-8C9DEF7BF0E0}" sibTransId="{CF6EA0F5-44E6-4FC7-9533-4B0306176266}"/>
    <dgm:cxn modelId="{06FD0A0A-4017-4FA6-808D-08C369C6F422}" type="presOf" srcId="{E41FB63B-3969-4964-BDA0-F469375DBBE8}" destId="{AA36CB61-1C27-4512-9D5F-CD6146601278}" srcOrd="0" destOrd="0" presId="urn:microsoft.com/office/officeart/2005/8/layout/hierarchy2"/>
    <dgm:cxn modelId="{42E0EA10-8403-43D0-AA81-807F3B5D283C}" type="presOf" srcId="{94004DCB-0FA2-4DD7-B21A-C59F2CF01899}" destId="{61259728-202B-4634-BBDA-E3A516BF7A47}" srcOrd="0" destOrd="0" presId="urn:microsoft.com/office/officeart/2005/8/layout/hierarchy2"/>
    <dgm:cxn modelId="{EC7D4560-0940-4715-8176-51A7765AACD6}" type="presOf" srcId="{DF9C1F92-BC2C-4EDB-A2B3-980C22600AB3}" destId="{9A7B9543-D7C9-40C5-9300-8DA95A112A3E}" srcOrd="0" destOrd="0" presId="urn:microsoft.com/office/officeart/2005/8/layout/hierarchy2"/>
    <dgm:cxn modelId="{107A2D41-7311-4062-9D45-C877375CE82B}" type="presOf" srcId="{EE15D799-E0BB-423E-80BC-D6C4A0262879}" destId="{4106BAE7-1301-42D9-A3B1-FE940FC2D219}" srcOrd="1" destOrd="0" presId="urn:microsoft.com/office/officeart/2005/8/layout/hierarchy2"/>
    <dgm:cxn modelId="{66FD8042-8AD9-4939-B93C-D5A2462E41EC}" type="presOf" srcId="{ED731F6A-273B-4CAC-B27F-63B53A9216B3}" destId="{BE6C89DA-6936-4B23-BEEB-EE41C455D2ED}" srcOrd="0" destOrd="0" presId="urn:microsoft.com/office/officeart/2005/8/layout/hierarchy2"/>
    <dgm:cxn modelId="{8C6C2F6D-01A7-4513-A179-49E2EDD58688}" type="presOf" srcId="{BFE86D46-037F-4430-ABD9-C353B2E7D11C}" destId="{C7665236-F466-417C-B311-5D9679730D0A}" srcOrd="0" destOrd="0" presId="urn:microsoft.com/office/officeart/2005/8/layout/hierarchy2"/>
    <dgm:cxn modelId="{D9016D4F-44C0-4EDB-88FC-A695E39E4B2F}" srcId="{F1A49713-7781-415B-B85F-0F11468B4BA5}" destId="{B61DD341-2F7A-4D66-899F-8C175050E2F4}" srcOrd="1" destOrd="0" parTransId="{723C84EB-5C94-4374-8B0C-056C688BD0C8}" sibTransId="{37EE17DB-3706-4566-AB0B-12A06B08D913}"/>
    <dgm:cxn modelId="{C8B29850-DB63-4F82-9655-30B45FD1E651}" type="presOf" srcId="{F2CFD148-1F57-4278-A665-F75D622529BF}" destId="{705690FA-CC6E-44F7-BE36-9971CEC3DFD7}" srcOrd="1" destOrd="0" presId="urn:microsoft.com/office/officeart/2005/8/layout/hierarchy2"/>
    <dgm:cxn modelId="{258CBA55-13ED-4F53-A241-B5F20EB8EFC8}" srcId="{94004DCB-0FA2-4DD7-B21A-C59F2CF01899}" destId="{E41FB63B-3969-4964-BDA0-F469375DBBE8}" srcOrd="3" destOrd="0" parTransId="{EE15D799-E0BB-423E-80BC-D6C4A0262879}" sibTransId="{DDC19EAD-6C49-4F07-9399-9B93EF7E8CC9}"/>
    <dgm:cxn modelId="{EF04F455-490E-482C-B439-F5900FC52503}" srcId="{94004DCB-0FA2-4DD7-B21A-C59F2CF01899}" destId="{ED731F6A-273B-4CAC-B27F-63B53A9216B3}" srcOrd="2" destOrd="0" parTransId="{DF9C1F92-BC2C-4EDB-A2B3-980C22600AB3}" sibTransId="{AB3A217F-F1A5-4F3F-9A2E-173CB6492615}"/>
    <dgm:cxn modelId="{B755AA79-A39E-4787-BDF2-E7CB32B59B95}" type="presOf" srcId="{DF9C1F92-BC2C-4EDB-A2B3-980C22600AB3}" destId="{606893A7-448A-488E-855D-E63D20C2870C}" srcOrd="1" destOrd="0" presId="urn:microsoft.com/office/officeart/2005/8/layout/hierarchy2"/>
    <dgm:cxn modelId="{1704635A-AF3B-4D9F-82A8-2447C2E5BEB9}" type="presOf" srcId="{33783EE0-F1E7-4DB8-B56F-8B8F71BC1150}" destId="{4824314B-BD1E-40D0-80C2-69033E6E6E73}" srcOrd="1" destOrd="0" presId="urn:microsoft.com/office/officeart/2005/8/layout/hierarchy2"/>
    <dgm:cxn modelId="{46035EAC-A2B2-41BF-8E50-99CBCE362F51}" type="presOf" srcId="{33783EE0-F1E7-4DB8-B56F-8B8F71BC1150}" destId="{AF18524F-03E9-44EF-82F5-EF8446D53F6A}" srcOrd="0" destOrd="0" presId="urn:microsoft.com/office/officeart/2005/8/layout/hierarchy2"/>
    <dgm:cxn modelId="{C98F84B0-71C9-4E9E-99A2-AA5D769A42C6}" type="presOf" srcId="{A33200DE-67E2-4CEF-9314-4E171EE4ABE7}" destId="{4D81D11E-D828-4588-BC42-EB309DADDB82}" srcOrd="0" destOrd="0" presId="urn:microsoft.com/office/officeart/2005/8/layout/hierarchy2"/>
    <dgm:cxn modelId="{C0985FB3-7B3A-4325-BF94-2E688857E719}" type="presOf" srcId="{B2BCC74D-B339-4C8A-B391-438AE415FF6F}" destId="{F7C5FF8D-ED31-4923-8D1F-684A4C66BBEB}" srcOrd="0" destOrd="0" presId="urn:microsoft.com/office/officeart/2005/8/layout/hierarchy2"/>
    <dgm:cxn modelId="{C99E21B5-9880-4982-9C19-7F3C62C2A8E8}" type="presOf" srcId="{F1A49713-7781-415B-B85F-0F11468B4BA5}" destId="{451A5282-A529-43AD-8C5C-887FC32B6CD9}" srcOrd="0" destOrd="0" presId="urn:microsoft.com/office/officeart/2005/8/layout/hierarchy2"/>
    <dgm:cxn modelId="{9EF5BFD6-07CD-4D12-BACF-135FC3526B16}" srcId="{F1A49713-7781-415B-B85F-0F11468B4BA5}" destId="{B2BCC74D-B339-4C8A-B391-438AE415FF6F}" srcOrd="0" destOrd="0" parTransId="{9BED65EB-7CF3-4322-A223-C6CC4F70B556}" sibTransId="{7C2F8098-360D-4C39-9936-C70E8A427548}"/>
    <dgm:cxn modelId="{29968DF3-BC6E-4C11-A1A1-2C947163C322}" srcId="{94004DCB-0FA2-4DD7-B21A-C59F2CF01899}" destId="{A33200DE-67E2-4CEF-9314-4E171EE4ABE7}" srcOrd="0" destOrd="0" parTransId="{33783EE0-F1E7-4DB8-B56F-8B8F71BC1150}" sibTransId="{E27782A1-7BBA-4EE7-ACCA-424A32230421}"/>
    <dgm:cxn modelId="{D6C7D2F6-F2D5-4F77-9798-C03A984855F2}" type="presOf" srcId="{B61DD341-2F7A-4D66-899F-8C175050E2F4}" destId="{5D50FB46-6355-4704-8FE8-94840BF4D02A}" srcOrd="0" destOrd="0" presId="urn:microsoft.com/office/officeart/2005/8/layout/hierarchy2"/>
    <dgm:cxn modelId="{E0AA8FFB-78E3-444C-9095-AFCCDFFC1D19}" type="presOf" srcId="{EE15D799-E0BB-423E-80BC-D6C4A0262879}" destId="{600BEA89-9FD2-4231-B236-66C9B1DD5819}" srcOrd="0" destOrd="0" presId="urn:microsoft.com/office/officeart/2005/8/layout/hierarchy2"/>
    <dgm:cxn modelId="{B57E6EE0-5E08-4E91-B33D-75B6A4F33EAA}" type="presParOf" srcId="{451A5282-A529-43AD-8C5C-887FC32B6CD9}" destId="{5E751F76-8272-4527-8330-8AC3FD42CEAD}" srcOrd="0" destOrd="0" presId="urn:microsoft.com/office/officeart/2005/8/layout/hierarchy2"/>
    <dgm:cxn modelId="{E1ED30E2-3D2B-4850-8574-E88EE8CE0FDD}" type="presParOf" srcId="{5E751F76-8272-4527-8330-8AC3FD42CEAD}" destId="{F7C5FF8D-ED31-4923-8D1F-684A4C66BBEB}" srcOrd="0" destOrd="0" presId="urn:microsoft.com/office/officeart/2005/8/layout/hierarchy2"/>
    <dgm:cxn modelId="{DB218C05-DE97-4EEC-8927-DDFCE3E0A761}" type="presParOf" srcId="{5E751F76-8272-4527-8330-8AC3FD42CEAD}" destId="{F245AF0C-0EBE-47AD-B08B-7BEE6539C02A}" srcOrd="1" destOrd="0" presId="urn:microsoft.com/office/officeart/2005/8/layout/hierarchy2"/>
    <dgm:cxn modelId="{F7972301-C56E-43D1-97A7-85BC12D8458F}" type="presParOf" srcId="{451A5282-A529-43AD-8C5C-887FC32B6CD9}" destId="{94F271BE-7A93-48E3-A26A-D6780718E30B}" srcOrd="1" destOrd="0" presId="urn:microsoft.com/office/officeart/2005/8/layout/hierarchy2"/>
    <dgm:cxn modelId="{414566EF-3D08-4B66-8071-C0F2421BAC0F}" type="presParOf" srcId="{94F271BE-7A93-48E3-A26A-D6780718E30B}" destId="{5D50FB46-6355-4704-8FE8-94840BF4D02A}" srcOrd="0" destOrd="0" presId="urn:microsoft.com/office/officeart/2005/8/layout/hierarchy2"/>
    <dgm:cxn modelId="{9AC294FC-D1A9-4228-8A45-FB48514F7013}" type="presParOf" srcId="{94F271BE-7A93-48E3-A26A-D6780718E30B}" destId="{6DCF5624-1335-4649-81ED-92CF81BBE71B}" srcOrd="1" destOrd="0" presId="urn:microsoft.com/office/officeart/2005/8/layout/hierarchy2"/>
    <dgm:cxn modelId="{3C24881E-CF91-41D2-8192-BF814F63497D}" type="presParOf" srcId="{451A5282-A529-43AD-8C5C-887FC32B6CD9}" destId="{6B6A084F-B2D3-438B-90AA-F6E9AFFD7B21}" srcOrd="2" destOrd="0" presId="urn:microsoft.com/office/officeart/2005/8/layout/hierarchy2"/>
    <dgm:cxn modelId="{F0F13E01-9617-4350-8A22-EB1A906B9C01}" type="presParOf" srcId="{6B6A084F-B2D3-438B-90AA-F6E9AFFD7B21}" destId="{61259728-202B-4634-BBDA-E3A516BF7A47}" srcOrd="0" destOrd="0" presId="urn:microsoft.com/office/officeart/2005/8/layout/hierarchy2"/>
    <dgm:cxn modelId="{FEF84D8A-41A2-4E47-AD63-B08B9ECDCCDD}" type="presParOf" srcId="{6B6A084F-B2D3-438B-90AA-F6E9AFFD7B21}" destId="{3F3C54C8-BF87-477C-B63F-EC45C954D57E}" srcOrd="1" destOrd="0" presId="urn:microsoft.com/office/officeart/2005/8/layout/hierarchy2"/>
    <dgm:cxn modelId="{7FF05B81-2D76-4B6F-BDC9-25E5AABCCBAA}" type="presParOf" srcId="{3F3C54C8-BF87-477C-B63F-EC45C954D57E}" destId="{AF18524F-03E9-44EF-82F5-EF8446D53F6A}" srcOrd="0" destOrd="0" presId="urn:microsoft.com/office/officeart/2005/8/layout/hierarchy2"/>
    <dgm:cxn modelId="{B44D35E0-BC66-4A1C-BF89-483A51520873}" type="presParOf" srcId="{AF18524F-03E9-44EF-82F5-EF8446D53F6A}" destId="{4824314B-BD1E-40D0-80C2-69033E6E6E73}" srcOrd="0" destOrd="0" presId="urn:microsoft.com/office/officeart/2005/8/layout/hierarchy2"/>
    <dgm:cxn modelId="{ADC115FE-E901-4777-93FC-4240F4F72F18}" type="presParOf" srcId="{3F3C54C8-BF87-477C-B63F-EC45C954D57E}" destId="{CA522B32-0971-4066-A9E4-2FAEE40B453B}" srcOrd="1" destOrd="0" presId="urn:microsoft.com/office/officeart/2005/8/layout/hierarchy2"/>
    <dgm:cxn modelId="{F99023F6-19CB-4317-8B1E-80652D7D255A}" type="presParOf" srcId="{CA522B32-0971-4066-A9E4-2FAEE40B453B}" destId="{4D81D11E-D828-4588-BC42-EB309DADDB82}" srcOrd="0" destOrd="0" presId="urn:microsoft.com/office/officeart/2005/8/layout/hierarchy2"/>
    <dgm:cxn modelId="{625222E4-39B5-48C4-B303-118BFCF4E918}" type="presParOf" srcId="{CA522B32-0971-4066-A9E4-2FAEE40B453B}" destId="{C717DFE0-0949-4B81-A2A1-5A0A5B3535E9}" srcOrd="1" destOrd="0" presId="urn:microsoft.com/office/officeart/2005/8/layout/hierarchy2"/>
    <dgm:cxn modelId="{43C9DB36-95B3-4C3C-843D-A68B1CD8CAF3}" type="presParOf" srcId="{3F3C54C8-BF87-477C-B63F-EC45C954D57E}" destId="{2E04B054-1A06-400C-8FF9-E114C5D95C07}" srcOrd="2" destOrd="0" presId="urn:microsoft.com/office/officeart/2005/8/layout/hierarchy2"/>
    <dgm:cxn modelId="{09FF37ED-33B6-41BC-BF58-F60A15F414CC}" type="presParOf" srcId="{2E04B054-1A06-400C-8FF9-E114C5D95C07}" destId="{705690FA-CC6E-44F7-BE36-9971CEC3DFD7}" srcOrd="0" destOrd="0" presId="urn:microsoft.com/office/officeart/2005/8/layout/hierarchy2"/>
    <dgm:cxn modelId="{6C012629-D904-4CE5-B8E4-3DC13BC0578A}" type="presParOf" srcId="{3F3C54C8-BF87-477C-B63F-EC45C954D57E}" destId="{98AD6945-64EF-4F42-96AB-B0ABDA5E5607}" srcOrd="3" destOrd="0" presId="urn:microsoft.com/office/officeart/2005/8/layout/hierarchy2"/>
    <dgm:cxn modelId="{A6569C51-1408-451A-8C63-A623AF9A3B1D}" type="presParOf" srcId="{98AD6945-64EF-4F42-96AB-B0ABDA5E5607}" destId="{C7665236-F466-417C-B311-5D9679730D0A}" srcOrd="0" destOrd="0" presId="urn:microsoft.com/office/officeart/2005/8/layout/hierarchy2"/>
    <dgm:cxn modelId="{F436443C-33AC-45CE-90D8-6791BFE84E3C}" type="presParOf" srcId="{98AD6945-64EF-4F42-96AB-B0ABDA5E5607}" destId="{A5AD6CB5-11CD-476C-A25E-426CFD60F9C0}" srcOrd="1" destOrd="0" presId="urn:microsoft.com/office/officeart/2005/8/layout/hierarchy2"/>
    <dgm:cxn modelId="{5E9B3241-B47C-4F5F-9001-E1E9B19A157C}" type="presParOf" srcId="{3F3C54C8-BF87-477C-B63F-EC45C954D57E}" destId="{9A7B9543-D7C9-40C5-9300-8DA95A112A3E}" srcOrd="4" destOrd="0" presId="urn:microsoft.com/office/officeart/2005/8/layout/hierarchy2"/>
    <dgm:cxn modelId="{86FF1B9D-E093-48B3-9543-27CF5109440E}" type="presParOf" srcId="{9A7B9543-D7C9-40C5-9300-8DA95A112A3E}" destId="{606893A7-448A-488E-855D-E63D20C2870C}" srcOrd="0" destOrd="0" presId="urn:microsoft.com/office/officeart/2005/8/layout/hierarchy2"/>
    <dgm:cxn modelId="{84DFDD64-19C7-4613-B2A2-554A28C1DF1F}" type="presParOf" srcId="{3F3C54C8-BF87-477C-B63F-EC45C954D57E}" destId="{FEB081F4-9D01-406A-A004-2E24DA15497F}" srcOrd="5" destOrd="0" presId="urn:microsoft.com/office/officeart/2005/8/layout/hierarchy2"/>
    <dgm:cxn modelId="{4C769DAB-ECE4-4783-8B59-BAF57E1AC5C8}" type="presParOf" srcId="{FEB081F4-9D01-406A-A004-2E24DA15497F}" destId="{BE6C89DA-6936-4B23-BEEB-EE41C455D2ED}" srcOrd="0" destOrd="0" presId="urn:microsoft.com/office/officeart/2005/8/layout/hierarchy2"/>
    <dgm:cxn modelId="{00E21381-3874-4C80-B017-C85C004B77BD}" type="presParOf" srcId="{FEB081F4-9D01-406A-A004-2E24DA15497F}" destId="{900D3CE1-D470-4D31-BF43-FE2AB704BC6D}" srcOrd="1" destOrd="0" presId="urn:microsoft.com/office/officeart/2005/8/layout/hierarchy2"/>
    <dgm:cxn modelId="{43025C9B-D6E1-45C2-86C9-3BEF33F14408}" type="presParOf" srcId="{3F3C54C8-BF87-477C-B63F-EC45C954D57E}" destId="{600BEA89-9FD2-4231-B236-66C9B1DD5819}" srcOrd="6" destOrd="0" presId="urn:microsoft.com/office/officeart/2005/8/layout/hierarchy2"/>
    <dgm:cxn modelId="{5B1CC5D5-8266-4C8D-9ACC-40480E1DB0A7}" type="presParOf" srcId="{600BEA89-9FD2-4231-B236-66C9B1DD5819}" destId="{4106BAE7-1301-42D9-A3B1-FE940FC2D219}" srcOrd="0" destOrd="0" presId="urn:microsoft.com/office/officeart/2005/8/layout/hierarchy2"/>
    <dgm:cxn modelId="{0C7C899A-E08D-45B5-87EA-7A6361FDB3E2}" type="presParOf" srcId="{3F3C54C8-BF87-477C-B63F-EC45C954D57E}" destId="{178A27AE-5B2A-4383-8B71-F4854C2B4A2C}" srcOrd="7" destOrd="0" presId="urn:microsoft.com/office/officeart/2005/8/layout/hierarchy2"/>
    <dgm:cxn modelId="{70F6BC69-A0C7-4A8E-9E5A-31290E125739}" type="presParOf" srcId="{178A27AE-5B2A-4383-8B71-F4854C2B4A2C}" destId="{AA36CB61-1C27-4512-9D5F-CD6146601278}" srcOrd="0" destOrd="0" presId="urn:microsoft.com/office/officeart/2005/8/layout/hierarchy2"/>
    <dgm:cxn modelId="{B106C2A7-E184-4FBC-BDD7-DD9CE8CC3E21}" type="presParOf" srcId="{178A27AE-5B2A-4383-8B71-F4854C2B4A2C}" destId="{FEA41666-5DEA-48CE-901A-089DD4EB7C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FDF16-B3BD-484B-AC34-20CC3EBAC2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14904C-7F0F-4BE5-AB0A-1CFE8C9DE8E7}">
      <dgm:prSet custT="1"/>
      <dgm:spPr/>
      <dgm:t>
        <a:bodyPr/>
        <a:lstStyle/>
        <a:p>
          <a:r>
            <a:rPr lang="en-US" sz="2400" dirty="0"/>
            <a:t>1.5 HR session in Library instruction lab.</a:t>
          </a:r>
        </a:p>
      </dgm:t>
    </dgm:pt>
    <dgm:pt modelId="{BCDBA870-42B9-488F-A766-167C1959A3CD}" type="parTrans" cxnId="{6A2BAEF0-64DC-4654-AC62-9FE62C84503B}">
      <dgm:prSet/>
      <dgm:spPr/>
      <dgm:t>
        <a:bodyPr/>
        <a:lstStyle/>
        <a:p>
          <a:endParaRPr lang="en-US"/>
        </a:p>
      </dgm:t>
    </dgm:pt>
    <dgm:pt modelId="{633FDD76-4588-4D09-B7B3-CF8854EEE84B}" type="sibTrans" cxnId="{6A2BAEF0-64DC-4654-AC62-9FE62C84503B}">
      <dgm:prSet/>
      <dgm:spPr/>
      <dgm:t>
        <a:bodyPr/>
        <a:lstStyle/>
        <a:p>
          <a:endParaRPr lang="en-US"/>
        </a:p>
      </dgm:t>
    </dgm:pt>
    <dgm:pt modelId="{23565CDF-87B3-4493-9889-710F80E66CDC}">
      <dgm:prSet custT="1"/>
      <dgm:spPr/>
      <dgm:t>
        <a:bodyPr/>
        <a:lstStyle/>
        <a:p>
          <a:r>
            <a:rPr lang="en-US" sz="2400" dirty="0"/>
            <a:t>Students divided into 9 DBF Categories</a:t>
          </a:r>
        </a:p>
      </dgm:t>
    </dgm:pt>
    <dgm:pt modelId="{586D7061-65CA-4E4E-8F38-83DB69CCF3DC}" type="parTrans" cxnId="{5403F68F-692E-4B55-987D-B8248EA24DDA}">
      <dgm:prSet/>
      <dgm:spPr/>
      <dgm:t>
        <a:bodyPr/>
        <a:lstStyle/>
        <a:p>
          <a:endParaRPr lang="en-US"/>
        </a:p>
      </dgm:t>
    </dgm:pt>
    <dgm:pt modelId="{B10285AC-FA2E-411A-9CDE-BC371F5CC08B}" type="sibTrans" cxnId="{5403F68F-692E-4B55-987D-B8248EA24DDA}">
      <dgm:prSet/>
      <dgm:spPr/>
      <dgm:t>
        <a:bodyPr/>
        <a:lstStyle/>
        <a:p>
          <a:endParaRPr lang="en-US"/>
        </a:p>
      </dgm:t>
    </dgm:pt>
    <dgm:pt modelId="{E25F7E4D-8E05-4942-96E3-9EE88C17205D}">
      <dgm:prSet custT="1"/>
      <dgm:spPr/>
      <dgm:t>
        <a:bodyPr/>
        <a:lstStyle/>
        <a:p>
          <a:endParaRPr lang="en-US" sz="2400" dirty="0"/>
        </a:p>
      </dgm:t>
    </dgm:pt>
    <dgm:pt modelId="{D9362F2A-2A50-4994-85B8-CEBBB16090CC}" type="parTrans" cxnId="{0431FCCE-BEB5-41E4-BBD9-16B1B4FC4828}">
      <dgm:prSet/>
      <dgm:spPr/>
      <dgm:t>
        <a:bodyPr/>
        <a:lstStyle/>
        <a:p>
          <a:endParaRPr lang="en-US"/>
        </a:p>
      </dgm:t>
    </dgm:pt>
    <dgm:pt modelId="{B585FE78-1757-4E8C-AC23-9487A7554933}" type="sibTrans" cxnId="{0431FCCE-BEB5-41E4-BBD9-16B1B4FC4828}">
      <dgm:prSet/>
      <dgm:spPr/>
      <dgm:t>
        <a:bodyPr/>
        <a:lstStyle/>
        <a:p>
          <a:endParaRPr lang="en-US"/>
        </a:p>
      </dgm:t>
    </dgm:pt>
    <dgm:pt modelId="{E608228F-3FDB-4707-AD13-9CC295E2EB5D}">
      <dgm:prSet custT="1"/>
      <dgm:spPr/>
      <dgm:t>
        <a:bodyPr/>
        <a:lstStyle/>
        <a:p>
          <a:r>
            <a:rPr lang="en-US" sz="2400" dirty="0"/>
            <a:t>Discuss diversity of library collections, school libraries, and within school curriculum</a:t>
          </a:r>
        </a:p>
      </dgm:t>
    </dgm:pt>
    <dgm:pt modelId="{51B70F94-A9C8-407A-99B6-294D82EED631}" type="parTrans" cxnId="{B5F01E75-3E5B-4340-A869-68ED8A3E17EE}">
      <dgm:prSet/>
      <dgm:spPr/>
      <dgm:t>
        <a:bodyPr/>
        <a:lstStyle/>
        <a:p>
          <a:endParaRPr lang="en-US"/>
        </a:p>
      </dgm:t>
    </dgm:pt>
    <dgm:pt modelId="{F019E511-5645-4A40-AA07-9C5D276CB240}" type="sibTrans" cxnId="{B5F01E75-3E5B-4340-A869-68ED8A3E17EE}">
      <dgm:prSet/>
      <dgm:spPr/>
      <dgm:t>
        <a:bodyPr/>
        <a:lstStyle/>
        <a:p>
          <a:endParaRPr lang="en-US"/>
        </a:p>
      </dgm:t>
    </dgm:pt>
    <dgm:pt modelId="{C4188FB6-6E7D-414B-AE8B-73DED773A039}">
      <dgm:prSet custT="1"/>
      <dgm:spPr/>
      <dgm:t>
        <a:bodyPr/>
        <a:lstStyle/>
        <a:p>
          <a:r>
            <a:rPr lang="en-US" sz="2400" dirty="0"/>
            <a:t>Demo DBF and start selecting</a:t>
          </a:r>
        </a:p>
      </dgm:t>
    </dgm:pt>
    <dgm:pt modelId="{F90A5653-1E10-44BE-8D59-8EDC81ED8F74}" type="parTrans" cxnId="{5A9FDB71-5B4B-4C21-B73E-8B947AF5B61F}">
      <dgm:prSet/>
      <dgm:spPr/>
      <dgm:t>
        <a:bodyPr/>
        <a:lstStyle/>
        <a:p>
          <a:endParaRPr lang="en-US"/>
        </a:p>
      </dgm:t>
    </dgm:pt>
    <dgm:pt modelId="{60D5184B-805A-4E72-AACD-16039B02DE4B}" type="sibTrans" cxnId="{5A9FDB71-5B4B-4C21-B73E-8B947AF5B61F}">
      <dgm:prSet/>
      <dgm:spPr/>
      <dgm:t>
        <a:bodyPr/>
        <a:lstStyle/>
        <a:p>
          <a:endParaRPr lang="en-US"/>
        </a:p>
      </dgm:t>
    </dgm:pt>
    <dgm:pt modelId="{E18D1CBA-AD3E-4305-99C2-B9B28FD96D2A}">
      <dgm:prSet custT="1"/>
      <dgm:spPr/>
      <dgm:t>
        <a:bodyPr/>
        <a:lstStyle/>
        <a:p>
          <a:endParaRPr lang="en-US" sz="2400" dirty="0"/>
        </a:p>
      </dgm:t>
    </dgm:pt>
    <dgm:pt modelId="{832DC129-BCDC-4CB1-8B25-0828604EC5ED}" type="parTrans" cxnId="{5159B07C-F632-43EF-B21D-97232F8B9527}">
      <dgm:prSet/>
      <dgm:spPr/>
      <dgm:t>
        <a:bodyPr/>
        <a:lstStyle/>
        <a:p>
          <a:endParaRPr lang="en-US"/>
        </a:p>
      </dgm:t>
    </dgm:pt>
    <dgm:pt modelId="{5703EC95-59E9-4B7C-A8A8-8AF25B28EAF1}" type="sibTrans" cxnId="{5159B07C-F632-43EF-B21D-97232F8B9527}">
      <dgm:prSet/>
      <dgm:spPr/>
      <dgm:t>
        <a:bodyPr/>
        <a:lstStyle/>
        <a:p>
          <a:endParaRPr lang="en-US"/>
        </a:p>
      </dgm:t>
    </dgm:pt>
    <dgm:pt modelId="{841EEF06-6C5F-4DBF-A9D0-9D8F9ABE8B6A}" type="pres">
      <dgm:prSet presAssocID="{AE7FDF16-B3BD-484B-AC34-20CC3EBAC2CB}" presName="linear" presStyleCnt="0">
        <dgm:presLayoutVars>
          <dgm:animLvl val="lvl"/>
          <dgm:resizeHandles val="exact"/>
        </dgm:presLayoutVars>
      </dgm:prSet>
      <dgm:spPr/>
    </dgm:pt>
    <dgm:pt modelId="{FF4517EA-A409-4269-A8D4-AC701A9B8571}" type="pres">
      <dgm:prSet presAssocID="{6414904C-7F0F-4BE5-AB0A-1CFE8C9DE8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1A8760-83FF-41D7-937C-62A97A156E3D}" type="pres">
      <dgm:prSet presAssocID="{633FDD76-4588-4D09-B7B3-CF8854EEE84B}" presName="spacer" presStyleCnt="0"/>
      <dgm:spPr/>
    </dgm:pt>
    <dgm:pt modelId="{ECFD8EE1-E8A3-41E5-A8A8-C58E09D37870}" type="pres">
      <dgm:prSet presAssocID="{23565CDF-87B3-4493-9889-710F80E66C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0457EC-567E-4939-BD67-A4FC35D92E17}" type="pres">
      <dgm:prSet presAssocID="{23565CDF-87B3-4493-9889-710F80E66CDC}" presName="childText" presStyleLbl="revTx" presStyleIdx="0" presStyleCnt="2">
        <dgm:presLayoutVars>
          <dgm:bulletEnabled val="1"/>
        </dgm:presLayoutVars>
      </dgm:prSet>
      <dgm:spPr/>
    </dgm:pt>
    <dgm:pt modelId="{02EDC128-2E93-46EE-8984-26FC28F44874}" type="pres">
      <dgm:prSet presAssocID="{E608228F-3FDB-4707-AD13-9CC295E2EB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7838C3-476A-4E70-9892-3A1F832B0669}" type="pres">
      <dgm:prSet presAssocID="{F019E511-5645-4A40-AA07-9C5D276CB240}" presName="spacer" presStyleCnt="0"/>
      <dgm:spPr/>
    </dgm:pt>
    <dgm:pt modelId="{01D0B80B-EC53-40A4-8324-B87677A3192B}" type="pres">
      <dgm:prSet presAssocID="{C4188FB6-6E7D-414B-AE8B-73DED773A0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F13324C-8216-444D-8A47-0567DABF3F47}" type="pres">
      <dgm:prSet presAssocID="{C4188FB6-6E7D-414B-AE8B-73DED773A039}" presName="childText" presStyleLbl="revTx" presStyleIdx="1" presStyleCnt="2" custScaleY="46014">
        <dgm:presLayoutVars>
          <dgm:bulletEnabled val="1"/>
        </dgm:presLayoutVars>
      </dgm:prSet>
      <dgm:spPr/>
    </dgm:pt>
  </dgm:ptLst>
  <dgm:cxnLst>
    <dgm:cxn modelId="{2B17620E-5669-4B14-9011-97461BAE602E}" type="presOf" srcId="{C4188FB6-6E7D-414B-AE8B-73DED773A039}" destId="{01D0B80B-EC53-40A4-8324-B87677A3192B}" srcOrd="0" destOrd="0" presId="urn:microsoft.com/office/officeart/2005/8/layout/vList2"/>
    <dgm:cxn modelId="{BAAEBD5F-1EF3-4807-A42E-486988ED1F78}" type="presOf" srcId="{E25F7E4D-8E05-4942-96E3-9EE88C17205D}" destId="{2B0457EC-567E-4939-BD67-A4FC35D92E17}" srcOrd="0" destOrd="0" presId="urn:microsoft.com/office/officeart/2005/8/layout/vList2"/>
    <dgm:cxn modelId="{5A9FDB71-5B4B-4C21-B73E-8B947AF5B61F}" srcId="{AE7FDF16-B3BD-484B-AC34-20CC3EBAC2CB}" destId="{C4188FB6-6E7D-414B-AE8B-73DED773A039}" srcOrd="3" destOrd="0" parTransId="{F90A5653-1E10-44BE-8D59-8EDC81ED8F74}" sibTransId="{60D5184B-805A-4E72-AACD-16039B02DE4B}"/>
    <dgm:cxn modelId="{B5F01E75-3E5B-4340-A869-68ED8A3E17EE}" srcId="{AE7FDF16-B3BD-484B-AC34-20CC3EBAC2CB}" destId="{E608228F-3FDB-4707-AD13-9CC295E2EB5D}" srcOrd="2" destOrd="0" parTransId="{51B70F94-A9C8-407A-99B6-294D82EED631}" sibTransId="{F019E511-5645-4A40-AA07-9C5D276CB240}"/>
    <dgm:cxn modelId="{D33FD878-3693-4668-A9DA-AD61ADBFCD8D}" type="presOf" srcId="{6414904C-7F0F-4BE5-AB0A-1CFE8C9DE8E7}" destId="{FF4517EA-A409-4269-A8D4-AC701A9B8571}" srcOrd="0" destOrd="0" presId="urn:microsoft.com/office/officeart/2005/8/layout/vList2"/>
    <dgm:cxn modelId="{5159B07C-F632-43EF-B21D-97232F8B9527}" srcId="{C4188FB6-6E7D-414B-AE8B-73DED773A039}" destId="{E18D1CBA-AD3E-4305-99C2-B9B28FD96D2A}" srcOrd="0" destOrd="0" parTransId="{832DC129-BCDC-4CB1-8B25-0828604EC5ED}" sibTransId="{5703EC95-59E9-4B7C-A8A8-8AF25B28EAF1}"/>
    <dgm:cxn modelId="{57D7AE87-2C57-4AFD-80FC-8463D0E37BA6}" type="presOf" srcId="{E608228F-3FDB-4707-AD13-9CC295E2EB5D}" destId="{02EDC128-2E93-46EE-8984-26FC28F44874}" srcOrd="0" destOrd="0" presId="urn:microsoft.com/office/officeart/2005/8/layout/vList2"/>
    <dgm:cxn modelId="{C6EDCF87-26D6-4C5C-AEA3-EAA9A318605A}" type="presOf" srcId="{23565CDF-87B3-4493-9889-710F80E66CDC}" destId="{ECFD8EE1-E8A3-41E5-A8A8-C58E09D37870}" srcOrd="0" destOrd="0" presId="urn:microsoft.com/office/officeart/2005/8/layout/vList2"/>
    <dgm:cxn modelId="{A1B1E98D-CB19-4D40-A5AD-4ED038647FC1}" type="presOf" srcId="{E18D1CBA-AD3E-4305-99C2-B9B28FD96D2A}" destId="{9F13324C-8216-444D-8A47-0567DABF3F47}" srcOrd="0" destOrd="0" presId="urn:microsoft.com/office/officeart/2005/8/layout/vList2"/>
    <dgm:cxn modelId="{5403F68F-692E-4B55-987D-B8248EA24DDA}" srcId="{AE7FDF16-B3BD-484B-AC34-20CC3EBAC2CB}" destId="{23565CDF-87B3-4493-9889-710F80E66CDC}" srcOrd="1" destOrd="0" parTransId="{586D7061-65CA-4E4E-8F38-83DB69CCF3DC}" sibTransId="{B10285AC-FA2E-411A-9CDE-BC371F5CC08B}"/>
    <dgm:cxn modelId="{0431FCCE-BEB5-41E4-BBD9-16B1B4FC4828}" srcId="{23565CDF-87B3-4493-9889-710F80E66CDC}" destId="{E25F7E4D-8E05-4942-96E3-9EE88C17205D}" srcOrd="0" destOrd="0" parTransId="{D9362F2A-2A50-4994-85B8-CEBBB16090CC}" sibTransId="{B585FE78-1757-4E8C-AC23-9487A7554933}"/>
    <dgm:cxn modelId="{AE0BE2EC-207B-4B12-AF13-041558B6C2FF}" type="presOf" srcId="{AE7FDF16-B3BD-484B-AC34-20CC3EBAC2CB}" destId="{841EEF06-6C5F-4DBF-A9D0-9D8F9ABE8B6A}" srcOrd="0" destOrd="0" presId="urn:microsoft.com/office/officeart/2005/8/layout/vList2"/>
    <dgm:cxn modelId="{6A2BAEF0-64DC-4654-AC62-9FE62C84503B}" srcId="{AE7FDF16-B3BD-484B-AC34-20CC3EBAC2CB}" destId="{6414904C-7F0F-4BE5-AB0A-1CFE8C9DE8E7}" srcOrd="0" destOrd="0" parTransId="{BCDBA870-42B9-488F-A766-167C1959A3CD}" sibTransId="{633FDD76-4588-4D09-B7B3-CF8854EEE84B}"/>
    <dgm:cxn modelId="{5DBE20D1-B73B-4812-99FA-C485D7CD8B03}" type="presParOf" srcId="{841EEF06-6C5F-4DBF-A9D0-9D8F9ABE8B6A}" destId="{FF4517EA-A409-4269-A8D4-AC701A9B8571}" srcOrd="0" destOrd="0" presId="urn:microsoft.com/office/officeart/2005/8/layout/vList2"/>
    <dgm:cxn modelId="{94A03E5A-2495-426A-965C-0C0D9938A184}" type="presParOf" srcId="{841EEF06-6C5F-4DBF-A9D0-9D8F9ABE8B6A}" destId="{011A8760-83FF-41D7-937C-62A97A156E3D}" srcOrd="1" destOrd="0" presId="urn:microsoft.com/office/officeart/2005/8/layout/vList2"/>
    <dgm:cxn modelId="{CD9396D8-92CE-4F5C-834A-642D94867C1F}" type="presParOf" srcId="{841EEF06-6C5F-4DBF-A9D0-9D8F9ABE8B6A}" destId="{ECFD8EE1-E8A3-41E5-A8A8-C58E09D37870}" srcOrd="2" destOrd="0" presId="urn:microsoft.com/office/officeart/2005/8/layout/vList2"/>
    <dgm:cxn modelId="{BFCD620D-75C4-47E5-A2AA-3146806FB41A}" type="presParOf" srcId="{841EEF06-6C5F-4DBF-A9D0-9D8F9ABE8B6A}" destId="{2B0457EC-567E-4939-BD67-A4FC35D92E17}" srcOrd="3" destOrd="0" presId="urn:microsoft.com/office/officeart/2005/8/layout/vList2"/>
    <dgm:cxn modelId="{02635E4F-00D0-4721-A91F-D2B758605B18}" type="presParOf" srcId="{841EEF06-6C5F-4DBF-A9D0-9D8F9ABE8B6A}" destId="{02EDC128-2E93-46EE-8984-26FC28F44874}" srcOrd="4" destOrd="0" presId="urn:microsoft.com/office/officeart/2005/8/layout/vList2"/>
    <dgm:cxn modelId="{02407572-F132-433E-BAE8-1447D2A71536}" type="presParOf" srcId="{841EEF06-6C5F-4DBF-A9D0-9D8F9ABE8B6A}" destId="{A07838C3-476A-4E70-9892-3A1F832B0669}" srcOrd="5" destOrd="0" presId="urn:microsoft.com/office/officeart/2005/8/layout/vList2"/>
    <dgm:cxn modelId="{5B644DD7-479E-459C-A1D7-4F4467E182F4}" type="presParOf" srcId="{841EEF06-6C5F-4DBF-A9D0-9D8F9ABE8B6A}" destId="{01D0B80B-EC53-40A4-8324-B87677A3192B}" srcOrd="6" destOrd="0" presId="urn:microsoft.com/office/officeart/2005/8/layout/vList2"/>
    <dgm:cxn modelId="{007B5B86-6974-4D86-B35A-35B2BEF56984}" type="presParOf" srcId="{841EEF06-6C5F-4DBF-A9D0-9D8F9ABE8B6A}" destId="{9F13324C-8216-444D-8A47-0567DABF3F4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06F0-B0F7-42F1-92BD-25016A763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84B1E7-B51C-4CCA-84BA-7CB31946AA61}">
      <dgm:prSet/>
      <dgm:spPr/>
      <dgm:t>
        <a:bodyPr/>
        <a:lstStyle/>
        <a:p>
          <a:r>
            <a:rPr lang="en-US"/>
            <a:t>All ordered via Amazon for turnaround</a:t>
          </a:r>
        </a:p>
      </dgm:t>
    </dgm:pt>
    <dgm:pt modelId="{4CDD024C-4967-4B9E-9B5E-A0E132A0D7C6}" type="parTrans" cxnId="{134968C5-FAC2-41B9-9198-9EAC991346D3}">
      <dgm:prSet/>
      <dgm:spPr/>
      <dgm:t>
        <a:bodyPr/>
        <a:lstStyle/>
        <a:p>
          <a:endParaRPr lang="en-US"/>
        </a:p>
      </dgm:t>
    </dgm:pt>
    <dgm:pt modelId="{1A0062D3-98FF-4DD9-A094-4CF1F78E08D2}" type="sibTrans" cxnId="{134968C5-FAC2-41B9-9198-9EAC991346D3}">
      <dgm:prSet/>
      <dgm:spPr/>
      <dgm:t>
        <a:bodyPr/>
        <a:lstStyle/>
        <a:p>
          <a:endParaRPr lang="en-US"/>
        </a:p>
      </dgm:t>
    </dgm:pt>
    <dgm:pt modelId="{9CD12D19-43EB-4273-8FCD-AF82E73E3281}">
      <dgm:prSet/>
      <dgm:spPr/>
      <dgm:t>
        <a:bodyPr/>
        <a:lstStyle/>
        <a:p>
          <a:r>
            <a:rPr lang="en-US" dirty="0"/>
            <a:t>129 books ordered by 27 students for $1,748.18</a:t>
          </a:r>
        </a:p>
      </dgm:t>
    </dgm:pt>
    <dgm:pt modelId="{4C3AC82C-DA69-471A-B807-763C83D5CFC7}" type="parTrans" cxnId="{6F89F329-893B-48DF-881D-238603842BB8}">
      <dgm:prSet/>
      <dgm:spPr/>
      <dgm:t>
        <a:bodyPr/>
        <a:lstStyle/>
        <a:p>
          <a:endParaRPr lang="en-US"/>
        </a:p>
      </dgm:t>
    </dgm:pt>
    <dgm:pt modelId="{CD646005-FD9C-4840-8447-97E710904BD2}" type="sibTrans" cxnId="{6F89F329-893B-48DF-881D-238603842BB8}">
      <dgm:prSet/>
      <dgm:spPr/>
      <dgm:t>
        <a:bodyPr/>
        <a:lstStyle/>
        <a:p>
          <a:endParaRPr lang="en-US"/>
        </a:p>
      </dgm:t>
    </dgm:pt>
    <dgm:pt modelId="{5B121492-CBAC-4B46-B279-8D8607291F41}">
      <dgm:prSet/>
      <dgm:spPr/>
      <dgm:t>
        <a:bodyPr/>
        <a:lstStyle/>
        <a:p>
          <a:r>
            <a:rPr lang="en-US"/>
            <a:t>Rush cataloged and held for students to pick up</a:t>
          </a:r>
        </a:p>
      </dgm:t>
    </dgm:pt>
    <dgm:pt modelId="{8AB49116-0F82-449C-B866-D4704AEB9F38}" type="parTrans" cxnId="{1F683F4E-A7AF-48C5-8CB0-48941D13CD4B}">
      <dgm:prSet/>
      <dgm:spPr/>
      <dgm:t>
        <a:bodyPr/>
        <a:lstStyle/>
        <a:p>
          <a:endParaRPr lang="en-US"/>
        </a:p>
      </dgm:t>
    </dgm:pt>
    <dgm:pt modelId="{39F0B999-475D-492D-864E-B153CB2EF2E9}" type="sibTrans" cxnId="{1F683F4E-A7AF-48C5-8CB0-48941D13CD4B}">
      <dgm:prSet/>
      <dgm:spPr/>
      <dgm:t>
        <a:bodyPr/>
        <a:lstStyle/>
        <a:p>
          <a:endParaRPr lang="en-US"/>
        </a:p>
      </dgm:t>
    </dgm:pt>
    <dgm:pt modelId="{A8636225-E10B-4E0B-84E6-1DB17E74DA76}" type="pres">
      <dgm:prSet presAssocID="{633F06F0-B0F7-42F1-92BD-25016A763292}" presName="linear" presStyleCnt="0">
        <dgm:presLayoutVars>
          <dgm:animLvl val="lvl"/>
          <dgm:resizeHandles val="exact"/>
        </dgm:presLayoutVars>
      </dgm:prSet>
      <dgm:spPr/>
    </dgm:pt>
    <dgm:pt modelId="{F07D0ACD-055D-4A6D-9BBA-5206281B8862}" type="pres">
      <dgm:prSet presAssocID="{7A84B1E7-B51C-4CCA-84BA-7CB31946AA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AA9142-BEE5-4ACE-B054-CA6DBCF064AF}" type="pres">
      <dgm:prSet presAssocID="{1A0062D3-98FF-4DD9-A094-4CF1F78E08D2}" presName="spacer" presStyleCnt="0"/>
      <dgm:spPr/>
    </dgm:pt>
    <dgm:pt modelId="{CA39F374-FB78-4F0B-84FB-DC20962E9EA1}" type="pres">
      <dgm:prSet presAssocID="{9CD12D19-43EB-4273-8FCD-AF82E73E32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108E80-3DEC-4D07-926D-65A2BB93AA81}" type="pres">
      <dgm:prSet presAssocID="{CD646005-FD9C-4840-8447-97E710904BD2}" presName="spacer" presStyleCnt="0"/>
      <dgm:spPr/>
    </dgm:pt>
    <dgm:pt modelId="{EF4B0A2F-7884-4CCB-A824-7EA6DD3DDC4F}" type="pres">
      <dgm:prSet presAssocID="{5B121492-CBAC-4B46-B279-8D8607291F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89F329-893B-48DF-881D-238603842BB8}" srcId="{633F06F0-B0F7-42F1-92BD-25016A763292}" destId="{9CD12D19-43EB-4273-8FCD-AF82E73E3281}" srcOrd="1" destOrd="0" parTransId="{4C3AC82C-DA69-471A-B807-763C83D5CFC7}" sibTransId="{CD646005-FD9C-4840-8447-97E710904BD2}"/>
    <dgm:cxn modelId="{82617B3F-301F-4D25-BF8E-4620F1CBE65B}" type="presOf" srcId="{633F06F0-B0F7-42F1-92BD-25016A763292}" destId="{A8636225-E10B-4E0B-84E6-1DB17E74DA76}" srcOrd="0" destOrd="0" presId="urn:microsoft.com/office/officeart/2005/8/layout/vList2"/>
    <dgm:cxn modelId="{3AFF3F65-81BA-412C-882E-A1485F40AAE9}" type="presOf" srcId="{7A84B1E7-B51C-4CCA-84BA-7CB31946AA61}" destId="{F07D0ACD-055D-4A6D-9BBA-5206281B8862}" srcOrd="0" destOrd="0" presId="urn:microsoft.com/office/officeart/2005/8/layout/vList2"/>
    <dgm:cxn modelId="{1F683F4E-A7AF-48C5-8CB0-48941D13CD4B}" srcId="{633F06F0-B0F7-42F1-92BD-25016A763292}" destId="{5B121492-CBAC-4B46-B279-8D8607291F41}" srcOrd="2" destOrd="0" parTransId="{8AB49116-0F82-449C-B866-D4704AEB9F38}" sibTransId="{39F0B999-475D-492D-864E-B153CB2EF2E9}"/>
    <dgm:cxn modelId="{134968C5-FAC2-41B9-9198-9EAC991346D3}" srcId="{633F06F0-B0F7-42F1-92BD-25016A763292}" destId="{7A84B1E7-B51C-4CCA-84BA-7CB31946AA61}" srcOrd="0" destOrd="0" parTransId="{4CDD024C-4967-4B9E-9B5E-A0E132A0D7C6}" sibTransId="{1A0062D3-98FF-4DD9-A094-4CF1F78E08D2}"/>
    <dgm:cxn modelId="{3B6F71C8-D4E3-4B0A-A8B6-832F34771AE0}" type="presOf" srcId="{9CD12D19-43EB-4273-8FCD-AF82E73E3281}" destId="{CA39F374-FB78-4F0B-84FB-DC20962E9EA1}" srcOrd="0" destOrd="0" presId="urn:microsoft.com/office/officeart/2005/8/layout/vList2"/>
    <dgm:cxn modelId="{A4483FF9-384D-45F7-92F6-53ABF67BF919}" type="presOf" srcId="{5B121492-CBAC-4B46-B279-8D8607291F41}" destId="{EF4B0A2F-7884-4CCB-A824-7EA6DD3DDC4F}" srcOrd="0" destOrd="0" presId="urn:microsoft.com/office/officeart/2005/8/layout/vList2"/>
    <dgm:cxn modelId="{7BF79F6A-E8BD-4277-94EB-AF2147B434E4}" type="presParOf" srcId="{A8636225-E10B-4E0B-84E6-1DB17E74DA76}" destId="{F07D0ACD-055D-4A6D-9BBA-5206281B8862}" srcOrd="0" destOrd="0" presId="urn:microsoft.com/office/officeart/2005/8/layout/vList2"/>
    <dgm:cxn modelId="{C2065880-5D05-4837-A34A-0E0A1E0DD306}" type="presParOf" srcId="{A8636225-E10B-4E0B-84E6-1DB17E74DA76}" destId="{22AA9142-BEE5-4ACE-B054-CA6DBCF064AF}" srcOrd="1" destOrd="0" presId="urn:microsoft.com/office/officeart/2005/8/layout/vList2"/>
    <dgm:cxn modelId="{88E1A621-1062-44A5-9978-0D1BB205D04A}" type="presParOf" srcId="{A8636225-E10B-4E0B-84E6-1DB17E74DA76}" destId="{CA39F374-FB78-4F0B-84FB-DC20962E9EA1}" srcOrd="2" destOrd="0" presId="urn:microsoft.com/office/officeart/2005/8/layout/vList2"/>
    <dgm:cxn modelId="{0E053BBD-8600-4260-8069-1386B2472234}" type="presParOf" srcId="{A8636225-E10B-4E0B-84E6-1DB17E74DA76}" destId="{58108E80-3DEC-4D07-926D-65A2BB93AA81}" srcOrd="3" destOrd="0" presId="urn:microsoft.com/office/officeart/2005/8/layout/vList2"/>
    <dgm:cxn modelId="{D4ED409E-197D-4B2A-8095-9FF4F9FFFF13}" type="presParOf" srcId="{A8636225-E10B-4E0B-84E6-1DB17E74DA76}" destId="{EF4B0A2F-7884-4CCB-A824-7EA6DD3DDC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E6ABF4-9946-4372-AE4D-B44E49D45F6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A79EB3-C601-4F61-BAF8-5FDA5A57271D}">
      <dgm:prSet/>
      <dgm:spPr/>
      <dgm:t>
        <a:bodyPr/>
        <a:lstStyle/>
        <a:p>
          <a:r>
            <a:rPr lang="en-US" dirty="0"/>
            <a:t>46 students selected 220 books for the collection</a:t>
          </a:r>
        </a:p>
      </dgm:t>
    </dgm:pt>
    <dgm:pt modelId="{7D57B692-7321-4E97-B3EC-1E50AE2B2FCD}" type="parTrans" cxnId="{5BB2AD86-5CF4-4254-AB23-60CE4E1D352B}">
      <dgm:prSet/>
      <dgm:spPr/>
      <dgm:t>
        <a:bodyPr/>
        <a:lstStyle/>
        <a:p>
          <a:endParaRPr lang="en-US"/>
        </a:p>
      </dgm:t>
    </dgm:pt>
    <dgm:pt modelId="{9E8E8B92-FA0D-4923-9778-78F40AB8F5DC}" type="sibTrans" cxnId="{5BB2AD86-5CF4-4254-AB23-60CE4E1D352B}">
      <dgm:prSet/>
      <dgm:spPr/>
      <dgm:t>
        <a:bodyPr/>
        <a:lstStyle/>
        <a:p>
          <a:endParaRPr lang="en-US"/>
        </a:p>
      </dgm:t>
    </dgm:pt>
    <dgm:pt modelId="{109E9409-AAF2-4329-B9B9-251A7A90DD46}">
      <dgm:prSet custT="1"/>
      <dgm:spPr/>
      <dgm:t>
        <a:bodyPr/>
        <a:lstStyle/>
        <a:p>
          <a:r>
            <a:rPr lang="en-US" sz="2400" dirty="0"/>
            <a:t>33% Multi-Racial cast, 28% Black or African American</a:t>
          </a:r>
        </a:p>
      </dgm:t>
    </dgm:pt>
    <dgm:pt modelId="{59873C94-2DBF-4D34-912A-90829BEA5AFC}" type="parTrans" cxnId="{E4FE1017-155B-4D90-BDDF-5F85818B72E1}">
      <dgm:prSet/>
      <dgm:spPr/>
      <dgm:t>
        <a:bodyPr/>
        <a:lstStyle/>
        <a:p>
          <a:endParaRPr lang="en-US"/>
        </a:p>
      </dgm:t>
    </dgm:pt>
    <dgm:pt modelId="{BDACBC2F-C305-4D15-A2BC-F136BA31E724}" type="sibTrans" cxnId="{E4FE1017-155B-4D90-BDDF-5F85818B72E1}">
      <dgm:prSet/>
      <dgm:spPr/>
      <dgm:t>
        <a:bodyPr/>
        <a:lstStyle/>
        <a:p>
          <a:endParaRPr lang="en-US"/>
        </a:p>
      </dgm:t>
    </dgm:pt>
    <dgm:pt modelId="{18C3558F-93FD-4172-B67A-41F1E199B1C7}">
      <dgm:prSet custT="1"/>
      <dgm:spPr/>
      <dgm:t>
        <a:bodyPr/>
        <a:lstStyle/>
        <a:p>
          <a:r>
            <a:rPr lang="en-US" sz="2400" dirty="0"/>
            <a:t>Content on disability, activism, bi/multilingual, economic struggle</a:t>
          </a:r>
        </a:p>
      </dgm:t>
    </dgm:pt>
    <dgm:pt modelId="{8849DF7E-2C50-420E-BF18-EF57D112B4A7}" type="parTrans" cxnId="{8868A53A-D183-4303-A51D-8E49E33DCDC5}">
      <dgm:prSet/>
      <dgm:spPr/>
      <dgm:t>
        <a:bodyPr/>
        <a:lstStyle/>
        <a:p>
          <a:endParaRPr lang="en-US"/>
        </a:p>
      </dgm:t>
    </dgm:pt>
    <dgm:pt modelId="{9D53283C-C980-48B4-B9F1-83BB95F41213}" type="sibTrans" cxnId="{8868A53A-D183-4303-A51D-8E49E33DCDC5}">
      <dgm:prSet/>
      <dgm:spPr/>
      <dgm:t>
        <a:bodyPr/>
        <a:lstStyle/>
        <a:p>
          <a:endParaRPr lang="en-US"/>
        </a:p>
      </dgm:t>
    </dgm:pt>
    <dgm:pt modelId="{274813D6-E846-4C55-B068-AB9F13AAFDAB}">
      <dgm:prSet custT="1"/>
      <dgm:spPr/>
      <dgm:t>
        <a:bodyPr/>
        <a:lstStyle/>
        <a:p>
          <a:r>
            <a:rPr lang="en-US" sz="2400" dirty="0"/>
            <a:t>Our collection got newer</a:t>
          </a:r>
        </a:p>
      </dgm:t>
    </dgm:pt>
    <dgm:pt modelId="{BE19E4AB-7CA5-4990-82F5-C0DA69DE7EE7}" type="parTrans" cxnId="{008FE5E7-AF3A-4E23-9F4B-46382C2126C1}">
      <dgm:prSet/>
      <dgm:spPr/>
      <dgm:t>
        <a:bodyPr/>
        <a:lstStyle/>
        <a:p>
          <a:endParaRPr lang="en-US"/>
        </a:p>
      </dgm:t>
    </dgm:pt>
    <dgm:pt modelId="{29B62650-2804-4208-B8AA-102E8AED441A}" type="sibTrans" cxnId="{008FE5E7-AF3A-4E23-9F4B-46382C2126C1}">
      <dgm:prSet/>
      <dgm:spPr/>
      <dgm:t>
        <a:bodyPr/>
        <a:lstStyle/>
        <a:p>
          <a:endParaRPr lang="en-US"/>
        </a:p>
      </dgm:t>
    </dgm:pt>
    <dgm:pt modelId="{81DBFD0A-F13B-4642-9450-C3E70DFB7BFE}">
      <dgm:prSet custT="1"/>
      <dgm:spPr/>
      <dgm:t>
        <a:bodyPr/>
        <a:lstStyle/>
        <a:p>
          <a:r>
            <a:rPr lang="en-US" sz="2400" dirty="0"/>
            <a:t>73% purchases published 2019-2022</a:t>
          </a:r>
        </a:p>
      </dgm:t>
    </dgm:pt>
    <dgm:pt modelId="{E9DB0AAB-7AFA-44AB-9472-C063E3535A59}" type="parTrans" cxnId="{0118EA59-D836-43CF-8E21-F610AFF6B214}">
      <dgm:prSet/>
      <dgm:spPr/>
      <dgm:t>
        <a:bodyPr/>
        <a:lstStyle/>
        <a:p>
          <a:endParaRPr lang="en-US"/>
        </a:p>
      </dgm:t>
    </dgm:pt>
    <dgm:pt modelId="{3158E46A-765E-40A0-9535-7966A44E7B81}" type="sibTrans" cxnId="{0118EA59-D836-43CF-8E21-F610AFF6B214}">
      <dgm:prSet/>
      <dgm:spPr/>
      <dgm:t>
        <a:bodyPr/>
        <a:lstStyle/>
        <a:p>
          <a:endParaRPr lang="en-US"/>
        </a:p>
      </dgm:t>
    </dgm:pt>
    <dgm:pt modelId="{67993703-D901-473D-A85B-5EE112632736}" type="pres">
      <dgm:prSet presAssocID="{83E6ABF4-9946-4372-AE4D-B44E49D45F6B}" presName="outerComposite" presStyleCnt="0">
        <dgm:presLayoutVars>
          <dgm:chMax val="5"/>
          <dgm:dir/>
          <dgm:resizeHandles val="exact"/>
        </dgm:presLayoutVars>
      </dgm:prSet>
      <dgm:spPr/>
    </dgm:pt>
    <dgm:pt modelId="{9F8F30A8-D6D2-42B6-9C04-79CA99C08399}" type="pres">
      <dgm:prSet presAssocID="{83E6ABF4-9946-4372-AE4D-B44E49D45F6B}" presName="dummyMaxCanvas" presStyleCnt="0">
        <dgm:presLayoutVars/>
      </dgm:prSet>
      <dgm:spPr/>
    </dgm:pt>
    <dgm:pt modelId="{CC9E17AA-7087-4D35-A478-16F21E95660F}" type="pres">
      <dgm:prSet presAssocID="{83E6ABF4-9946-4372-AE4D-B44E49D45F6B}" presName="FourNodes_1" presStyleLbl="node1" presStyleIdx="0" presStyleCnt="4">
        <dgm:presLayoutVars>
          <dgm:bulletEnabled val="1"/>
        </dgm:presLayoutVars>
      </dgm:prSet>
      <dgm:spPr/>
    </dgm:pt>
    <dgm:pt modelId="{5D88FF0A-3C83-417B-8608-525F8B1DED19}" type="pres">
      <dgm:prSet presAssocID="{83E6ABF4-9946-4372-AE4D-B44E49D45F6B}" presName="FourNodes_2" presStyleLbl="node1" presStyleIdx="1" presStyleCnt="4">
        <dgm:presLayoutVars>
          <dgm:bulletEnabled val="1"/>
        </dgm:presLayoutVars>
      </dgm:prSet>
      <dgm:spPr/>
    </dgm:pt>
    <dgm:pt modelId="{F95993AC-DDB4-45DF-BFB5-B869E0F5568D}" type="pres">
      <dgm:prSet presAssocID="{83E6ABF4-9946-4372-AE4D-B44E49D45F6B}" presName="FourNodes_3" presStyleLbl="node1" presStyleIdx="2" presStyleCnt="4" custLinFactNeighborX="118">
        <dgm:presLayoutVars>
          <dgm:bulletEnabled val="1"/>
        </dgm:presLayoutVars>
      </dgm:prSet>
      <dgm:spPr/>
    </dgm:pt>
    <dgm:pt modelId="{643A51A0-0110-4CD9-B580-4598AAAE0A72}" type="pres">
      <dgm:prSet presAssocID="{83E6ABF4-9946-4372-AE4D-B44E49D45F6B}" presName="FourNodes_4" presStyleLbl="node1" presStyleIdx="3" presStyleCnt="4">
        <dgm:presLayoutVars>
          <dgm:bulletEnabled val="1"/>
        </dgm:presLayoutVars>
      </dgm:prSet>
      <dgm:spPr/>
    </dgm:pt>
    <dgm:pt modelId="{4E031D77-6114-450E-B0DE-A934C789BAB5}" type="pres">
      <dgm:prSet presAssocID="{83E6ABF4-9946-4372-AE4D-B44E49D45F6B}" presName="FourConn_1-2" presStyleLbl="fgAccFollowNode1" presStyleIdx="0" presStyleCnt="3">
        <dgm:presLayoutVars>
          <dgm:bulletEnabled val="1"/>
        </dgm:presLayoutVars>
      </dgm:prSet>
      <dgm:spPr/>
    </dgm:pt>
    <dgm:pt modelId="{343C4DE8-C080-49A7-933F-BD4AC3095CE6}" type="pres">
      <dgm:prSet presAssocID="{83E6ABF4-9946-4372-AE4D-B44E49D45F6B}" presName="FourConn_2-3" presStyleLbl="fgAccFollowNode1" presStyleIdx="1" presStyleCnt="3">
        <dgm:presLayoutVars>
          <dgm:bulletEnabled val="1"/>
        </dgm:presLayoutVars>
      </dgm:prSet>
      <dgm:spPr/>
    </dgm:pt>
    <dgm:pt modelId="{2CF7D437-CE3F-4116-BC88-DB2FC3940545}" type="pres">
      <dgm:prSet presAssocID="{83E6ABF4-9946-4372-AE4D-B44E49D45F6B}" presName="FourConn_3-4" presStyleLbl="fgAccFollowNode1" presStyleIdx="2" presStyleCnt="3">
        <dgm:presLayoutVars>
          <dgm:bulletEnabled val="1"/>
        </dgm:presLayoutVars>
      </dgm:prSet>
      <dgm:spPr/>
    </dgm:pt>
    <dgm:pt modelId="{2E7A2496-EAD7-4314-8A1B-1458B613B3EC}" type="pres">
      <dgm:prSet presAssocID="{83E6ABF4-9946-4372-AE4D-B44E49D45F6B}" presName="FourNodes_1_text" presStyleLbl="node1" presStyleIdx="3" presStyleCnt="4">
        <dgm:presLayoutVars>
          <dgm:bulletEnabled val="1"/>
        </dgm:presLayoutVars>
      </dgm:prSet>
      <dgm:spPr/>
    </dgm:pt>
    <dgm:pt modelId="{64C9642C-B0E2-4EF0-B1D1-C6B10B352D83}" type="pres">
      <dgm:prSet presAssocID="{83E6ABF4-9946-4372-AE4D-B44E49D45F6B}" presName="FourNodes_2_text" presStyleLbl="node1" presStyleIdx="3" presStyleCnt="4">
        <dgm:presLayoutVars>
          <dgm:bulletEnabled val="1"/>
        </dgm:presLayoutVars>
      </dgm:prSet>
      <dgm:spPr/>
    </dgm:pt>
    <dgm:pt modelId="{992FDE1D-61AF-478B-8501-674326A37A9F}" type="pres">
      <dgm:prSet presAssocID="{83E6ABF4-9946-4372-AE4D-B44E49D45F6B}" presName="FourNodes_3_text" presStyleLbl="node1" presStyleIdx="3" presStyleCnt="4">
        <dgm:presLayoutVars>
          <dgm:bulletEnabled val="1"/>
        </dgm:presLayoutVars>
      </dgm:prSet>
      <dgm:spPr/>
    </dgm:pt>
    <dgm:pt modelId="{B9887839-8D82-4B29-8E39-C9393AF86BCE}" type="pres">
      <dgm:prSet presAssocID="{83E6ABF4-9946-4372-AE4D-B44E49D45F6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D692206-DEFA-402C-AE25-A8CB47EFCFA5}" type="presOf" srcId="{18C3558F-93FD-4172-B67A-41F1E199B1C7}" destId="{F95993AC-DDB4-45DF-BFB5-B869E0F5568D}" srcOrd="0" destOrd="0" presId="urn:microsoft.com/office/officeart/2005/8/layout/vProcess5"/>
    <dgm:cxn modelId="{7798E710-730F-4FE6-852D-7513E4AF69E6}" type="presOf" srcId="{109E9409-AAF2-4329-B9B9-251A7A90DD46}" destId="{5D88FF0A-3C83-417B-8608-525F8B1DED19}" srcOrd="0" destOrd="0" presId="urn:microsoft.com/office/officeart/2005/8/layout/vProcess5"/>
    <dgm:cxn modelId="{6E8C7913-04E1-4B63-9F7D-BCCD13E0A3A0}" type="presOf" srcId="{83E6ABF4-9946-4372-AE4D-B44E49D45F6B}" destId="{67993703-D901-473D-A85B-5EE112632736}" srcOrd="0" destOrd="0" presId="urn:microsoft.com/office/officeart/2005/8/layout/vProcess5"/>
    <dgm:cxn modelId="{F6B92915-0BF7-4A6E-82FB-B45206165600}" type="presOf" srcId="{274813D6-E846-4C55-B068-AB9F13AAFDAB}" destId="{B9887839-8D82-4B29-8E39-C9393AF86BCE}" srcOrd="1" destOrd="0" presId="urn:microsoft.com/office/officeart/2005/8/layout/vProcess5"/>
    <dgm:cxn modelId="{E4FE1017-155B-4D90-BDDF-5F85818B72E1}" srcId="{83E6ABF4-9946-4372-AE4D-B44E49D45F6B}" destId="{109E9409-AAF2-4329-B9B9-251A7A90DD46}" srcOrd="1" destOrd="0" parTransId="{59873C94-2DBF-4D34-912A-90829BEA5AFC}" sibTransId="{BDACBC2F-C305-4D15-A2BC-F136BA31E724}"/>
    <dgm:cxn modelId="{EBA05F22-464C-4BAB-8CF8-619DB8279742}" type="presOf" srcId="{76A79EB3-C601-4F61-BAF8-5FDA5A57271D}" destId="{2E7A2496-EAD7-4314-8A1B-1458B613B3EC}" srcOrd="1" destOrd="0" presId="urn:microsoft.com/office/officeart/2005/8/layout/vProcess5"/>
    <dgm:cxn modelId="{8868A53A-D183-4303-A51D-8E49E33DCDC5}" srcId="{83E6ABF4-9946-4372-AE4D-B44E49D45F6B}" destId="{18C3558F-93FD-4172-B67A-41F1E199B1C7}" srcOrd="2" destOrd="0" parTransId="{8849DF7E-2C50-420E-BF18-EF57D112B4A7}" sibTransId="{9D53283C-C980-48B4-B9F1-83BB95F41213}"/>
    <dgm:cxn modelId="{455F3C5F-775A-449A-8644-0403BD941EA7}" type="presOf" srcId="{18C3558F-93FD-4172-B67A-41F1E199B1C7}" destId="{992FDE1D-61AF-478B-8501-674326A37A9F}" srcOrd="1" destOrd="0" presId="urn:microsoft.com/office/officeart/2005/8/layout/vProcess5"/>
    <dgm:cxn modelId="{471B6E68-1D87-4BDB-82A5-C0D023D588AF}" type="presOf" srcId="{274813D6-E846-4C55-B068-AB9F13AAFDAB}" destId="{643A51A0-0110-4CD9-B580-4598AAAE0A72}" srcOrd="0" destOrd="0" presId="urn:microsoft.com/office/officeart/2005/8/layout/vProcess5"/>
    <dgm:cxn modelId="{663EF371-A006-4F3D-B27F-87BCEAF8753D}" type="presOf" srcId="{81DBFD0A-F13B-4642-9450-C3E70DFB7BFE}" destId="{B9887839-8D82-4B29-8E39-C9393AF86BCE}" srcOrd="1" destOrd="1" presId="urn:microsoft.com/office/officeart/2005/8/layout/vProcess5"/>
    <dgm:cxn modelId="{0118EA59-D836-43CF-8E21-F610AFF6B214}" srcId="{274813D6-E846-4C55-B068-AB9F13AAFDAB}" destId="{81DBFD0A-F13B-4642-9450-C3E70DFB7BFE}" srcOrd="0" destOrd="0" parTransId="{E9DB0AAB-7AFA-44AB-9472-C063E3535A59}" sibTransId="{3158E46A-765E-40A0-9535-7966A44E7B81}"/>
    <dgm:cxn modelId="{DDCB887D-7780-4C4E-9F13-1C15998F917A}" type="presOf" srcId="{76A79EB3-C601-4F61-BAF8-5FDA5A57271D}" destId="{CC9E17AA-7087-4D35-A478-16F21E95660F}" srcOrd="0" destOrd="0" presId="urn:microsoft.com/office/officeart/2005/8/layout/vProcess5"/>
    <dgm:cxn modelId="{5BB2AD86-5CF4-4254-AB23-60CE4E1D352B}" srcId="{83E6ABF4-9946-4372-AE4D-B44E49D45F6B}" destId="{76A79EB3-C601-4F61-BAF8-5FDA5A57271D}" srcOrd="0" destOrd="0" parTransId="{7D57B692-7321-4E97-B3EC-1E50AE2B2FCD}" sibTransId="{9E8E8B92-FA0D-4923-9778-78F40AB8F5DC}"/>
    <dgm:cxn modelId="{A6AB7793-B4FE-45C0-9E1E-4CFBA1B7972B}" type="presOf" srcId="{109E9409-AAF2-4329-B9B9-251A7A90DD46}" destId="{64C9642C-B0E2-4EF0-B1D1-C6B10B352D83}" srcOrd="1" destOrd="0" presId="urn:microsoft.com/office/officeart/2005/8/layout/vProcess5"/>
    <dgm:cxn modelId="{58E05599-8730-4C90-A09E-ED80C8BA390F}" type="presOf" srcId="{81DBFD0A-F13B-4642-9450-C3E70DFB7BFE}" destId="{643A51A0-0110-4CD9-B580-4598AAAE0A72}" srcOrd="0" destOrd="1" presId="urn:microsoft.com/office/officeart/2005/8/layout/vProcess5"/>
    <dgm:cxn modelId="{E2560F9D-15F0-4E96-AE5D-D944D1C4F6A6}" type="presOf" srcId="{9E8E8B92-FA0D-4923-9778-78F40AB8F5DC}" destId="{4E031D77-6114-450E-B0DE-A934C789BAB5}" srcOrd="0" destOrd="0" presId="urn:microsoft.com/office/officeart/2005/8/layout/vProcess5"/>
    <dgm:cxn modelId="{3734CAC7-65C0-426F-83A7-D342C7D59E27}" type="presOf" srcId="{BDACBC2F-C305-4D15-A2BC-F136BA31E724}" destId="{343C4DE8-C080-49A7-933F-BD4AC3095CE6}" srcOrd="0" destOrd="0" presId="urn:microsoft.com/office/officeart/2005/8/layout/vProcess5"/>
    <dgm:cxn modelId="{008FE5E7-AF3A-4E23-9F4B-46382C2126C1}" srcId="{83E6ABF4-9946-4372-AE4D-B44E49D45F6B}" destId="{274813D6-E846-4C55-B068-AB9F13AAFDAB}" srcOrd="3" destOrd="0" parTransId="{BE19E4AB-7CA5-4990-82F5-C0DA69DE7EE7}" sibTransId="{29B62650-2804-4208-B8AA-102E8AED441A}"/>
    <dgm:cxn modelId="{14A1E8F2-43F7-438B-8392-ED4824362538}" type="presOf" srcId="{9D53283C-C980-48B4-B9F1-83BB95F41213}" destId="{2CF7D437-CE3F-4116-BC88-DB2FC3940545}" srcOrd="0" destOrd="0" presId="urn:microsoft.com/office/officeart/2005/8/layout/vProcess5"/>
    <dgm:cxn modelId="{0CB83150-1C11-448B-B35C-ABCECA1395F6}" type="presParOf" srcId="{67993703-D901-473D-A85B-5EE112632736}" destId="{9F8F30A8-D6D2-42B6-9C04-79CA99C08399}" srcOrd="0" destOrd="0" presId="urn:microsoft.com/office/officeart/2005/8/layout/vProcess5"/>
    <dgm:cxn modelId="{3485CF81-226D-47E4-87D4-8B77EAD997AD}" type="presParOf" srcId="{67993703-D901-473D-A85B-5EE112632736}" destId="{CC9E17AA-7087-4D35-A478-16F21E95660F}" srcOrd="1" destOrd="0" presId="urn:microsoft.com/office/officeart/2005/8/layout/vProcess5"/>
    <dgm:cxn modelId="{075900B3-A06E-4135-A10D-0B33599B9352}" type="presParOf" srcId="{67993703-D901-473D-A85B-5EE112632736}" destId="{5D88FF0A-3C83-417B-8608-525F8B1DED19}" srcOrd="2" destOrd="0" presId="urn:microsoft.com/office/officeart/2005/8/layout/vProcess5"/>
    <dgm:cxn modelId="{3703DE38-0953-4629-BDB1-915A6FC9939E}" type="presParOf" srcId="{67993703-D901-473D-A85B-5EE112632736}" destId="{F95993AC-DDB4-45DF-BFB5-B869E0F5568D}" srcOrd="3" destOrd="0" presId="urn:microsoft.com/office/officeart/2005/8/layout/vProcess5"/>
    <dgm:cxn modelId="{F2FCFB18-D334-4C27-8ED7-7782C01CA66C}" type="presParOf" srcId="{67993703-D901-473D-A85B-5EE112632736}" destId="{643A51A0-0110-4CD9-B580-4598AAAE0A72}" srcOrd="4" destOrd="0" presId="urn:microsoft.com/office/officeart/2005/8/layout/vProcess5"/>
    <dgm:cxn modelId="{EA715F9E-A7AF-4FA7-AE73-5120844409A3}" type="presParOf" srcId="{67993703-D901-473D-A85B-5EE112632736}" destId="{4E031D77-6114-450E-B0DE-A934C789BAB5}" srcOrd="5" destOrd="0" presId="urn:microsoft.com/office/officeart/2005/8/layout/vProcess5"/>
    <dgm:cxn modelId="{9F67B2F6-7260-414E-84A7-3FF9FFE8FEB5}" type="presParOf" srcId="{67993703-D901-473D-A85B-5EE112632736}" destId="{343C4DE8-C080-49A7-933F-BD4AC3095CE6}" srcOrd="6" destOrd="0" presId="urn:microsoft.com/office/officeart/2005/8/layout/vProcess5"/>
    <dgm:cxn modelId="{DC21A2AC-8498-40D0-9314-89ED656462DA}" type="presParOf" srcId="{67993703-D901-473D-A85B-5EE112632736}" destId="{2CF7D437-CE3F-4116-BC88-DB2FC3940545}" srcOrd="7" destOrd="0" presId="urn:microsoft.com/office/officeart/2005/8/layout/vProcess5"/>
    <dgm:cxn modelId="{BF5DC3A2-9F0D-4C48-B6C3-8A9E9ADD4B39}" type="presParOf" srcId="{67993703-D901-473D-A85B-5EE112632736}" destId="{2E7A2496-EAD7-4314-8A1B-1458B613B3EC}" srcOrd="8" destOrd="0" presId="urn:microsoft.com/office/officeart/2005/8/layout/vProcess5"/>
    <dgm:cxn modelId="{B8CC2245-F7D6-443C-9E53-6DA5CC0B1E4E}" type="presParOf" srcId="{67993703-D901-473D-A85B-5EE112632736}" destId="{64C9642C-B0E2-4EF0-B1D1-C6B10B352D83}" srcOrd="9" destOrd="0" presId="urn:microsoft.com/office/officeart/2005/8/layout/vProcess5"/>
    <dgm:cxn modelId="{C8D31F21-5CE5-45E5-B56E-F7ECDCF2B5D4}" type="presParOf" srcId="{67993703-D901-473D-A85B-5EE112632736}" destId="{992FDE1D-61AF-478B-8501-674326A37A9F}" srcOrd="10" destOrd="0" presId="urn:microsoft.com/office/officeart/2005/8/layout/vProcess5"/>
    <dgm:cxn modelId="{C726700F-6508-4DDE-ADE1-2C92AB3C1A70}" type="presParOf" srcId="{67993703-D901-473D-A85B-5EE112632736}" destId="{B9887839-8D82-4B29-8E39-C9393AF86B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23352-B0B0-475C-B033-6125ED405A18}">
      <dsp:nvSpPr>
        <dsp:cNvPr id="0" name=""/>
        <dsp:cNvSpPr/>
      </dsp:nvSpPr>
      <dsp:spPr>
        <a:xfrm>
          <a:off x="0" y="37722"/>
          <a:ext cx="10058399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Often part of education or curriculum libraries &amp; support teacher ed</a:t>
          </a:r>
        </a:p>
      </dsp:txBody>
      <dsp:txXfrm>
        <a:off x="54830" y="92552"/>
        <a:ext cx="9948739" cy="1013540"/>
      </dsp:txXfrm>
    </dsp:sp>
    <dsp:sp modelId="{E29D1731-97D7-44F2-90E5-0F2B333F71A6}">
      <dsp:nvSpPr>
        <dsp:cNvPr id="0" name=""/>
        <dsp:cNvSpPr/>
      </dsp:nvSpPr>
      <dsp:spPr>
        <a:xfrm>
          <a:off x="0" y="1247322"/>
          <a:ext cx="10058399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More assignments around selecting &amp; using diverse titles</a:t>
          </a:r>
        </a:p>
      </dsp:txBody>
      <dsp:txXfrm>
        <a:off x="54830" y="1302152"/>
        <a:ext cx="9948739" cy="1013540"/>
      </dsp:txXfrm>
    </dsp:sp>
    <dsp:sp modelId="{18CCF5A4-3C1E-415C-9736-B3B8358E26E3}">
      <dsp:nvSpPr>
        <dsp:cNvPr id="0" name=""/>
        <dsp:cNvSpPr/>
      </dsp:nvSpPr>
      <dsp:spPr>
        <a:xfrm>
          <a:off x="0" y="2456922"/>
          <a:ext cx="10058399" cy="112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Collection development has been “award winner” based.</a:t>
          </a:r>
        </a:p>
      </dsp:txBody>
      <dsp:txXfrm>
        <a:off x="54830" y="2511752"/>
        <a:ext cx="9948739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D365-B4DD-4F82-AD6D-C813A78100C8}">
      <dsp:nvSpPr>
        <dsp:cNvPr id="0" name=""/>
        <dsp:cNvSpPr/>
      </dsp:nvSpPr>
      <dsp:spPr>
        <a:xfrm>
          <a:off x="0" y="30501"/>
          <a:ext cx="5141912" cy="917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Appearing in Library research (Collection Management articles)</a:t>
          </a:r>
          <a:r>
            <a:rPr lang="en-US" sz="500" kern="1200" dirty="0"/>
            <a:t>)</a:t>
          </a:r>
        </a:p>
      </dsp:txBody>
      <dsp:txXfrm>
        <a:off x="44778" y="75279"/>
        <a:ext cx="5052356" cy="827724"/>
      </dsp:txXfrm>
    </dsp:sp>
    <dsp:sp modelId="{26374F44-476E-4FB8-849B-79C52402C526}">
      <dsp:nvSpPr>
        <dsp:cNvPr id="0" name=""/>
        <dsp:cNvSpPr/>
      </dsp:nvSpPr>
      <dsp:spPr>
        <a:xfrm>
          <a:off x="0" y="1088901"/>
          <a:ext cx="5141912" cy="917280"/>
        </a:xfrm>
        <a:prstGeom prst="roundRect">
          <a:avLst/>
        </a:prstGeom>
        <a:solidFill>
          <a:schemeClr val="accent2">
            <a:hueOff val="173637"/>
            <a:satOff val="-26063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 Best Digital Tool by AA of School Librarians</a:t>
          </a:r>
        </a:p>
      </dsp:txBody>
      <dsp:txXfrm>
        <a:off x="44778" y="1133679"/>
        <a:ext cx="5052356" cy="827724"/>
      </dsp:txXfrm>
    </dsp:sp>
    <dsp:sp modelId="{43D8F693-042C-4D52-BEEE-F4C034005F7C}">
      <dsp:nvSpPr>
        <dsp:cNvPr id="0" name=""/>
        <dsp:cNvSpPr/>
      </dsp:nvSpPr>
      <dsp:spPr>
        <a:xfrm>
          <a:off x="0" y="2147301"/>
          <a:ext cx="5141912" cy="917280"/>
        </a:xfrm>
        <a:prstGeom prst="roundRect">
          <a:avLst/>
        </a:prstGeom>
        <a:solidFill>
          <a:schemeClr val="accent2">
            <a:hueOff val="347274"/>
            <a:satOff val="-52126"/>
            <a:lumOff val="3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Created by Professor Krista Aronson @ Bates College</a:t>
          </a:r>
        </a:p>
      </dsp:txBody>
      <dsp:txXfrm>
        <a:off x="44778" y="2192079"/>
        <a:ext cx="5052356" cy="827724"/>
      </dsp:txXfrm>
    </dsp:sp>
    <dsp:sp modelId="{F495A34B-218B-4205-9A47-4114A36CDDEC}">
      <dsp:nvSpPr>
        <dsp:cNvPr id="0" name=""/>
        <dsp:cNvSpPr/>
      </dsp:nvSpPr>
      <dsp:spPr>
        <a:xfrm>
          <a:off x="0" y="3064581"/>
          <a:ext cx="5141912" cy="139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More than just “diverse” vs. “non-diverse.”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Considers how diverse characters and themes are represented</a:t>
          </a:r>
        </a:p>
      </dsp:txBody>
      <dsp:txXfrm>
        <a:off x="0" y="3064581"/>
        <a:ext cx="5141912" cy="1394662"/>
      </dsp:txXfrm>
    </dsp:sp>
    <dsp:sp modelId="{FDE6A7B0-80A7-4E0F-8CAB-63EB41610CBC}">
      <dsp:nvSpPr>
        <dsp:cNvPr id="0" name=""/>
        <dsp:cNvSpPr/>
      </dsp:nvSpPr>
      <dsp:spPr>
        <a:xfrm>
          <a:off x="0" y="4459243"/>
          <a:ext cx="5141912" cy="917280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Collection and Assessment tool</a:t>
          </a:r>
        </a:p>
      </dsp:txBody>
      <dsp:txXfrm>
        <a:off x="44778" y="4504021"/>
        <a:ext cx="5052356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85CC-3128-4F04-B676-259A6DBCAF1B}">
      <dsp:nvSpPr>
        <dsp:cNvPr id="0" name=""/>
        <dsp:cNvSpPr/>
      </dsp:nvSpPr>
      <dsp:spPr>
        <a:xfrm>
          <a:off x="0" y="24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Feature BIPOC human characters</a:t>
          </a:r>
        </a:p>
      </dsp:txBody>
      <dsp:txXfrm>
        <a:off x="27415" y="51859"/>
        <a:ext cx="10460770" cy="506770"/>
      </dsp:txXfrm>
    </dsp:sp>
    <dsp:sp modelId="{5C462312-08B8-4992-A719-473D78DEA528}">
      <dsp:nvSpPr>
        <dsp:cNvPr id="0" name=""/>
        <dsp:cNvSpPr/>
      </dsp:nvSpPr>
      <dsp:spPr>
        <a:xfrm>
          <a:off x="0" y="672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Suitable for K-3</a:t>
          </a:r>
        </a:p>
      </dsp:txBody>
      <dsp:txXfrm>
        <a:off x="27415" y="699859"/>
        <a:ext cx="10460770" cy="506770"/>
      </dsp:txXfrm>
    </dsp:sp>
    <dsp:sp modelId="{05EF768E-26D7-4CB4-A6FF-DADCBF12D888}">
      <dsp:nvSpPr>
        <dsp:cNvPr id="0" name=""/>
        <dsp:cNvSpPr/>
      </dsp:nvSpPr>
      <dsp:spPr>
        <a:xfrm>
          <a:off x="0" y="1320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Published since 2002</a:t>
          </a:r>
        </a:p>
      </dsp:txBody>
      <dsp:txXfrm>
        <a:off x="27415" y="1347859"/>
        <a:ext cx="10460770" cy="506770"/>
      </dsp:txXfrm>
    </dsp:sp>
    <dsp:sp modelId="{52E73B59-5E39-45B8-8AF1-0A57F849D794}">
      <dsp:nvSpPr>
        <dsp:cNvPr id="0" name=""/>
        <dsp:cNvSpPr/>
      </dsp:nvSpPr>
      <dsp:spPr>
        <a:xfrm>
          <a:off x="0" y="1968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illustrations (picture books)</a:t>
          </a:r>
        </a:p>
      </dsp:txBody>
      <dsp:txXfrm>
        <a:off x="27415" y="1995859"/>
        <a:ext cx="10460770" cy="506770"/>
      </dsp:txXfrm>
    </dsp:sp>
    <dsp:sp modelId="{7321F672-9544-45AB-B936-E67BB091700B}">
      <dsp:nvSpPr>
        <dsp:cNvPr id="0" name=""/>
        <dsp:cNvSpPr/>
      </dsp:nvSpPr>
      <dsp:spPr>
        <a:xfrm>
          <a:off x="0" y="2616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Divided into 9 unique categories</a:t>
          </a:r>
        </a:p>
      </dsp:txBody>
      <dsp:txXfrm>
        <a:off x="27415" y="2643859"/>
        <a:ext cx="10460770" cy="506770"/>
      </dsp:txXfrm>
    </dsp:sp>
    <dsp:sp modelId="{9F9CF204-2136-4E46-B438-5E50A1A6789E}">
      <dsp:nvSpPr>
        <dsp:cNvPr id="0" name=""/>
        <dsp:cNvSpPr/>
      </dsp:nvSpPr>
      <dsp:spPr>
        <a:xfrm>
          <a:off x="0" y="3178044"/>
          <a:ext cx="10515600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Categories capture dominant messages in BIPOC children’s picture books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All books have on or more assigned category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Example: Oppression and Resilience</a:t>
          </a:r>
        </a:p>
      </dsp:txBody>
      <dsp:txXfrm>
        <a:off x="0" y="3178044"/>
        <a:ext cx="10515600" cy="1148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FF8D-ED31-4923-8D1F-684A4C66BBEB}">
      <dsp:nvSpPr>
        <dsp:cNvPr id="0" name=""/>
        <dsp:cNvSpPr/>
      </dsp:nvSpPr>
      <dsp:spPr>
        <a:xfrm>
          <a:off x="1563" y="13679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Original idea: recruit students to help use DBF to purchase diverse children's books</a:t>
          </a:r>
        </a:p>
      </dsp:txBody>
      <dsp:txXfrm>
        <a:off x="32919" y="45035"/>
        <a:ext cx="2078448" cy="1007868"/>
      </dsp:txXfrm>
    </dsp:sp>
    <dsp:sp modelId="{5D50FB46-6355-4704-8FE8-94840BF4D02A}">
      <dsp:nvSpPr>
        <dsp:cNvPr id="0" name=""/>
        <dsp:cNvSpPr/>
      </dsp:nvSpPr>
      <dsp:spPr>
        <a:xfrm>
          <a:off x="1563" y="1244846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$2,500 for DEI research or creative work. Preference for student participation.</a:t>
          </a:r>
        </a:p>
      </dsp:txBody>
      <dsp:txXfrm>
        <a:off x="32919" y="1276202"/>
        <a:ext cx="2078448" cy="1007868"/>
      </dsp:txXfrm>
    </dsp:sp>
    <dsp:sp modelId="{61259728-202B-4634-BBDA-E3A516BF7A47}">
      <dsp:nvSpPr>
        <dsp:cNvPr id="0" name=""/>
        <dsp:cNvSpPr/>
      </dsp:nvSpPr>
      <dsp:spPr>
        <a:xfrm>
          <a:off x="1563" y="2476014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Worked with education faculty members to identify course and develop research plan</a:t>
          </a:r>
        </a:p>
      </dsp:txBody>
      <dsp:txXfrm>
        <a:off x="32919" y="2507370"/>
        <a:ext cx="2078448" cy="1007868"/>
      </dsp:txXfrm>
    </dsp:sp>
    <dsp:sp modelId="{AF18524F-03E9-44EF-82F5-EF8446D53F6A}">
      <dsp:nvSpPr>
        <dsp:cNvPr id="0" name=""/>
        <dsp:cNvSpPr/>
      </dsp:nvSpPr>
      <dsp:spPr>
        <a:xfrm rot="17692822">
          <a:off x="1553112" y="2070108"/>
          <a:ext cx="203568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2035686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20063" y="2037036"/>
        <a:ext cx="101784" cy="101784"/>
      </dsp:txXfrm>
    </dsp:sp>
    <dsp:sp modelId="{4D81D11E-D828-4588-BC42-EB309DADDB82}">
      <dsp:nvSpPr>
        <dsp:cNvPr id="0" name=""/>
        <dsp:cNvSpPr/>
      </dsp:nvSpPr>
      <dsp:spPr>
        <a:xfrm>
          <a:off x="2999188" y="629262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 339 “Methods of Teaching Language Arts;  25-30 preservice learning, sophomore ed students</a:t>
          </a:r>
        </a:p>
      </dsp:txBody>
      <dsp:txXfrm>
        <a:off x="3030544" y="660618"/>
        <a:ext cx="2078448" cy="1007868"/>
      </dsp:txXfrm>
    </dsp:sp>
    <dsp:sp modelId="{2E04B054-1A06-400C-8FF9-E114C5D95C07}">
      <dsp:nvSpPr>
        <dsp:cNvPr id="0" name=""/>
        <dsp:cNvSpPr/>
      </dsp:nvSpPr>
      <dsp:spPr>
        <a:xfrm rot="19457599">
          <a:off x="2043586" y="2685692"/>
          <a:ext cx="1054739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1054739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4587" y="2677144"/>
        <a:ext cx="52736" cy="52736"/>
      </dsp:txXfrm>
    </dsp:sp>
    <dsp:sp modelId="{C7665236-F466-417C-B311-5D9679730D0A}">
      <dsp:nvSpPr>
        <dsp:cNvPr id="0" name=""/>
        <dsp:cNvSpPr/>
      </dsp:nvSpPr>
      <dsp:spPr>
        <a:xfrm>
          <a:off x="2999188" y="1860430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During library led session, students will identify 5 books for library to purchase</a:t>
          </a:r>
        </a:p>
      </dsp:txBody>
      <dsp:txXfrm>
        <a:off x="3030544" y="1891786"/>
        <a:ext cx="2078448" cy="1007868"/>
      </dsp:txXfrm>
    </dsp:sp>
    <dsp:sp modelId="{9A7B9543-D7C9-40C5-9300-8DA95A112A3E}">
      <dsp:nvSpPr>
        <dsp:cNvPr id="0" name=""/>
        <dsp:cNvSpPr/>
      </dsp:nvSpPr>
      <dsp:spPr>
        <a:xfrm rot="2142401">
          <a:off x="2043586" y="3301276"/>
          <a:ext cx="1054739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1054739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4587" y="3292727"/>
        <a:ext cx="52736" cy="52736"/>
      </dsp:txXfrm>
    </dsp:sp>
    <dsp:sp modelId="{BE6C89DA-6936-4B23-BEEB-EE41C455D2ED}">
      <dsp:nvSpPr>
        <dsp:cNvPr id="0" name=""/>
        <dsp:cNvSpPr/>
      </dsp:nvSpPr>
      <dsp:spPr>
        <a:xfrm>
          <a:off x="2999188" y="3091597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Integrated with existing assignment (select diverse book, develop plan, teach in clinical, and video)</a:t>
          </a:r>
        </a:p>
      </dsp:txBody>
      <dsp:txXfrm>
        <a:off x="3030544" y="3122953"/>
        <a:ext cx="2078448" cy="1007868"/>
      </dsp:txXfrm>
    </dsp:sp>
    <dsp:sp modelId="{600BEA89-9FD2-4231-B236-66C9B1DD5819}">
      <dsp:nvSpPr>
        <dsp:cNvPr id="0" name=""/>
        <dsp:cNvSpPr/>
      </dsp:nvSpPr>
      <dsp:spPr>
        <a:xfrm rot="3907178">
          <a:off x="1553112" y="3916860"/>
          <a:ext cx="203568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2035686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20063" y="3883787"/>
        <a:ext cx="101784" cy="101784"/>
      </dsp:txXfrm>
    </dsp:sp>
    <dsp:sp modelId="{AA36CB61-1C27-4512-9D5F-CD6146601278}">
      <dsp:nvSpPr>
        <dsp:cNvPr id="0" name=""/>
        <dsp:cNvSpPr/>
      </dsp:nvSpPr>
      <dsp:spPr>
        <a:xfrm>
          <a:off x="2999188" y="4322765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 &amp; Post test survey on diversity in curriculum, learning objectives, and experience.</a:t>
          </a:r>
        </a:p>
      </dsp:txBody>
      <dsp:txXfrm>
        <a:off x="3030544" y="4354121"/>
        <a:ext cx="2078448" cy="1007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17EA-A409-4269-A8D4-AC701A9B8571}">
      <dsp:nvSpPr>
        <dsp:cNvPr id="0" name=""/>
        <dsp:cNvSpPr/>
      </dsp:nvSpPr>
      <dsp:spPr>
        <a:xfrm>
          <a:off x="0" y="61367"/>
          <a:ext cx="5141912" cy="1238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1.5 HR session in Library instruction lab.</a:t>
          </a:r>
        </a:p>
      </dsp:txBody>
      <dsp:txXfrm>
        <a:off x="60470" y="121837"/>
        <a:ext cx="5020972" cy="1117797"/>
      </dsp:txXfrm>
    </dsp:sp>
    <dsp:sp modelId="{ECFD8EE1-E8A3-41E5-A8A8-C58E09D37870}">
      <dsp:nvSpPr>
        <dsp:cNvPr id="0" name=""/>
        <dsp:cNvSpPr/>
      </dsp:nvSpPr>
      <dsp:spPr>
        <a:xfrm>
          <a:off x="0" y="1331785"/>
          <a:ext cx="5141912" cy="1238737"/>
        </a:xfrm>
        <a:prstGeom prst="roundRect">
          <a:avLst/>
        </a:prstGeom>
        <a:solidFill>
          <a:schemeClr val="accent2">
            <a:hueOff val="173637"/>
            <a:satOff val="-26063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divided into 9 DBF Categories</a:t>
          </a:r>
        </a:p>
      </dsp:txBody>
      <dsp:txXfrm>
        <a:off x="60470" y="1392255"/>
        <a:ext cx="5020972" cy="1117797"/>
      </dsp:txXfrm>
    </dsp:sp>
    <dsp:sp modelId="{2B0457EC-567E-4939-BD67-A4FC35D92E17}">
      <dsp:nvSpPr>
        <dsp:cNvPr id="0" name=""/>
        <dsp:cNvSpPr/>
      </dsp:nvSpPr>
      <dsp:spPr>
        <a:xfrm>
          <a:off x="0" y="2570522"/>
          <a:ext cx="5141912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2570522"/>
        <a:ext cx="5141912" cy="182160"/>
      </dsp:txXfrm>
    </dsp:sp>
    <dsp:sp modelId="{02EDC128-2E93-46EE-8984-26FC28F44874}">
      <dsp:nvSpPr>
        <dsp:cNvPr id="0" name=""/>
        <dsp:cNvSpPr/>
      </dsp:nvSpPr>
      <dsp:spPr>
        <a:xfrm>
          <a:off x="0" y="2752682"/>
          <a:ext cx="5141912" cy="1238737"/>
        </a:xfrm>
        <a:prstGeom prst="roundRect">
          <a:avLst/>
        </a:prstGeom>
        <a:solidFill>
          <a:schemeClr val="accent2">
            <a:hueOff val="347274"/>
            <a:satOff val="-52126"/>
            <a:lumOff val="3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diversity of library collections, school libraries, and within school curriculum</a:t>
          </a:r>
        </a:p>
      </dsp:txBody>
      <dsp:txXfrm>
        <a:off x="60470" y="2813152"/>
        <a:ext cx="5020972" cy="1117797"/>
      </dsp:txXfrm>
    </dsp:sp>
    <dsp:sp modelId="{01D0B80B-EC53-40A4-8324-B87677A3192B}">
      <dsp:nvSpPr>
        <dsp:cNvPr id="0" name=""/>
        <dsp:cNvSpPr/>
      </dsp:nvSpPr>
      <dsp:spPr>
        <a:xfrm>
          <a:off x="0" y="4023100"/>
          <a:ext cx="5141912" cy="1238737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 DBF and start selecting</a:t>
          </a:r>
        </a:p>
      </dsp:txBody>
      <dsp:txXfrm>
        <a:off x="60470" y="4083570"/>
        <a:ext cx="5020972" cy="1117797"/>
      </dsp:txXfrm>
    </dsp:sp>
    <dsp:sp modelId="{9F13324C-8216-444D-8A47-0567DABF3F47}">
      <dsp:nvSpPr>
        <dsp:cNvPr id="0" name=""/>
        <dsp:cNvSpPr/>
      </dsp:nvSpPr>
      <dsp:spPr>
        <a:xfrm>
          <a:off x="0" y="5261837"/>
          <a:ext cx="5141912" cy="8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5261837"/>
        <a:ext cx="5141912" cy="8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D0ACD-055D-4A6D-9BBA-5206281B8862}">
      <dsp:nvSpPr>
        <dsp:cNvPr id="0" name=""/>
        <dsp:cNvSpPr/>
      </dsp:nvSpPr>
      <dsp:spPr>
        <a:xfrm>
          <a:off x="0" y="755192"/>
          <a:ext cx="5141912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All ordered via Amazon for turnaround</a:t>
          </a:r>
        </a:p>
      </dsp:txBody>
      <dsp:txXfrm>
        <a:off x="60313" y="815505"/>
        <a:ext cx="5021286" cy="1114894"/>
      </dsp:txXfrm>
    </dsp:sp>
    <dsp:sp modelId="{CA39F374-FB78-4F0B-84FB-DC20962E9EA1}">
      <dsp:nvSpPr>
        <dsp:cNvPr id="0" name=""/>
        <dsp:cNvSpPr/>
      </dsp:nvSpPr>
      <dsp:spPr>
        <a:xfrm>
          <a:off x="0" y="2085752"/>
          <a:ext cx="5141912" cy="1235520"/>
        </a:xfrm>
        <a:prstGeom prst="roundRect">
          <a:avLst/>
        </a:prstGeom>
        <a:solidFill>
          <a:schemeClr val="accent2">
            <a:hueOff val="260456"/>
            <a:satOff val="-39095"/>
            <a:lumOff val="2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129 books ordered by 27 students for $1,748.18</a:t>
          </a:r>
        </a:p>
      </dsp:txBody>
      <dsp:txXfrm>
        <a:off x="60313" y="2146065"/>
        <a:ext cx="5021286" cy="1114894"/>
      </dsp:txXfrm>
    </dsp:sp>
    <dsp:sp modelId="{EF4B0A2F-7884-4CCB-A824-7EA6DD3DDC4F}">
      <dsp:nvSpPr>
        <dsp:cNvPr id="0" name=""/>
        <dsp:cNvSpPr/>
      </dsp:nvSpPr>
      <dsp:spPr>
        <a:xfrm>
          <a:off x="0" y="3416312"/>
          <a:ext cx="5141912" cy="1235520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Rush cataloged and held for students to pick up</a:t>
          </a:r>
        </a:p>
      </dsp:txBody>
      <dsp:txXfrm>
        <a:off x="60313" y="3476625"/>
        <a:ext cx="5021286" cy="111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17AA-7087-4D35-A478-16F21E95660F}">
      <dsp:nvSpPr>
        <dsp:cNvPr id="0" name=""/>
        <dsp:cNvSpPr/>
      </dsp:nvSpPr>
      <dsp:spPr>
        <a:xfrm>
          <a:off x="0" y="0"/>
          <a:ext cx="8362744" cy="831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46 students selected 220 books for the collection</a:t>
          </a:r>
        </a:p>
      </dsp:txBody>
      <dsp:txXfrm>
        <a:off x="24353" y="24353"/>
        <a:ext cx="7395257" cy="782769"/>
      </dsp:txXfrm>
    </dsp:sp>
    <dsp:sp modelId="{5D88FF0A-3C83-417B-8608-525F8B1DED19}">
      <dsp:nvSpPr>
        <dsp:cNvPr id="0" name=""/>
        <dsp:cNvSpPr/>
      </dsp:nvSpPr>
      <dsp:spPr>
        <a:xfrm>
          <a:off x="700379" y="982653"/>
          <a:ext cx="8362744" cy="83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33% Multi-Racial cast, 28% Black or African American</a:t>
          </a:r>
        </a:p>
      </dsp:txBody>
      <dsp:txXfrm>
        <a:off x="724732" y="1007006"/>
        <a:ext cx="7073199" cy="782769"/>
      </dsp:txXfrm>
    </dsp:sp>
    <dsp:sp modelId="{F95993AC-DDB4-45DF-BFB5-B869E0F5568D}">
      <dsp:nvSpPr>
        <dsp:cNvPr id="0" name=""/>
        <dsp:cNvSpPr/>
      </dsp:nvSpPr>
      <dsp:spPr>
        <a:xfrm>
          <a:off x="1400174" y="1965306"/>
          <a:ext cx="8362744" cy="83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Content on disability, activism, bi/multilingual, economic struggle</a:t>
          </a:r>
        </a:p>
      </dsp:txBody>
      <dsp:txXfrm>
        <a:off x="1424527" y="1989659"/>
        <a:ext cx="7083653" cy="782769"/>
      </dsp:txXfrm>
    </dsp:sp>
    <dsp:sp modelId="{643A51A0-0110-4CD9-B580-4598AAAE0A72}">
      <dsp:nvSpPr>
        <dsp:cNvPr id="0" name=""/>
        <dsp:cNvSpPr/>
      </dsp:nvSpPr>
      <dsp:spPr>
        <a:xfrm>
          <a:off x="2090686" y="2947960"/>
          <a:ext cx="8362744" cy="83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Our collection got newer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73% purchases published 2019-2022</a:t>
          </a:r>
        </a:p>
      </dsp:txBody>
      <dsp:txXfrm>
        <a:off x="2115039" y="2972313"/>
        <a:ext cx="7073199" cy="782769"/>
      </dsp:txXfrm>
    </dsp:sp>
    <dsp:sp modelId="{4E031D77-6114-450E-B0DE-A934C789BAB5}">
      <dsp:nvSpPr>
        <dsp:cNvPr id="0" name=""/>
        <dsp:cNvSpPr/>
      </dsp:nvSpPr>
      <dsp:spPr>
        <a:xfrm>
          <a:off x="7822285" y="636834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943888" y="636834"/>
        <a:ext cx="297253" cy="406695"/>
      </dsp:txXfrm>
    </dsp:sp>
    <dsp:sp modelId="{343C4DE8-C080-49A7-933F-BD4AC3095CE6}">
      <dsp:nvSpPr>
        <dsp:cNvPr id="0" name=""/>
        <dsp:cNvSpPr/>
      </dsp:nvSpPr>
      <dsp:spPr>
        <a:xfrm>
          <a:off x="8522665" y="1619488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44268" y="1619488"/>
        <a:ext cx="297253" cy="406695"/>
      </dsp:txXfrm>
    </dsp:sp>
    <dsp:sp modelId="{2CF7D437-CE3F-4116-BC88-DB2FC3940545}">
      <dsp:nvSpPr>
        <dsp:cNvPr id="0" name=""/>
        <dsp:cNvSpPr/>
      </dsp:nvSpPr>
      <dsp:spPr>
        <a:xfrm>
          <a:off x="9212591" y="2602141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334194" y="2602141"/>
        <a:ext cx="297253" cy="4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slj.com/story/an-updated-look-at-diversity-in-childrens-book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diversebookfinder.org/our-collection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diversebookfinder.org/?_ga=2.65923950.1740444253.1677511674-1200799685.167398757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74C068F7-DFED-C9E8-78F1-8DF7CDEC0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" b="9881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59116-51DC-AB42-7FCB-26FADBCC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 Driven DEI Acquisitions: Using education students and the Diverse Book Finder to diversify a children’s picture book collection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AAD5-6BAA-94BF-C3B2-5BFF436B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8009" y="4371962"/>
            <a:ext cx="4615180" cy="668769"/>
          </a:xfrm>
        </p:spPr>
        <p:txBody>
          <a:bodyPr>
            <a:noAutofit/>
          </a:bodyPr>
          <a:lstStyle/>
          <a:p>
            <a:r>
              <a:rPr lang="en-US" sz="1800" dirty="0"/>
              <a:t>Mitchell Scott</a:t>
            </a:r>
          </a:p>
          <a:p>
            <a:r>
              <a:rPr lang="en-US" sz="1800" dirty="0"/>
              <a:t>Coordinator of Collections </a:t>
            </a:r>
          </a:p>
          <a:p>
            <a:r>
              <a:rPr lang="en-US" sz="1800" dirty="0"/>
              <a:t>Indiana University Southeast</a:t>
            </a:r>
          </a:p>
        </p:txBody>
      </p:sp>
    </p:spTree>
    <p:extLst>
      <p:ext uri="{BB962C8B-B14F-4D97-AF65-F5344CB8AC3E}">
        <p14:creationId xmlns:p14="http://schemas.microsoft.com/office/powerpoint/2010/main" val="340646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7B93-8736-9017-CD57-B7045E4B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81" y="558551"/>
            <a:ext cx="4219662" cy="151353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DEI Grant Funding &amp; opportunity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7AD07D-02C0-D92A-9C19-757AC8D2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165060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A108DB-875E-4EB2-C6E5-96BA9B61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953208"/>
            <a:ext cx="5056632" cy="4649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3A215-33DE-C758-AAE0-24F22B54FFDF}"/>
              </a:ext>
            </a:extLst>
          </p:cNvPr>
          <p:cNvSpPr txBox="1"/>
          <p:nvPr/>
        </p:nvSpPr>
        <p:spPr>
          <a:xfrm>
            <a:off x="594360" y="6964218"/>
            <a:ext cx="9805785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Original idea: recruit students to help use DBF to purchase diverse children's books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$2,500 for DEI research or creative work. Preference for student participation.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Worked with education faculty members to identify course and develop research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EDUC 339 “Methods of Teaching Language Arts;  25-30 preservice learning, sophomore ed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During library led session, students will identify 5 books for library to purchase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Integrated with existing assignment (select diverse book, develop plan, teach in clinical, and video)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 &amp; Post test survey on diversity in curriculum, learning objectives, and experience.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9B5D-83A7-FBF3-399B-F74F0605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51" y="536953"/>
            <a:ext cx="4983061" cy="89592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Instructional session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BED47B1-B017-E480-7223-D8A169DA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7270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AFC23A-FEFC-DAB2-B93B-B3DB4F20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2" y="1356359"/>
            <a:ext cx="4776153" cy="4776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935E3-899D-3A60-96E8-32C2EDA1B336}"/>
              </a:ext>
            </a:extLst>
          </p:cNvPr>
          <p:cNvSpPr txBox="1"/>
          <p:nvPr/>
        </p:nvSpPr>
        <p:spPr>
          <a:xfrm>
            <a:off x="646545" y="6936509"/>
            <a:ext cx="8266546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1.5 HR session in Library instruction lab.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divided into 9 DBF Categories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diversity of library collections, school libraries, and within school curriculum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Demo DBF and start selecting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4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B6B7-2241-32BB-B8A1-E5182262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7" y="815680"/>
            <a:ext cx="4865077" cy="130535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Acquisitions &amp; Delivery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81FD25-AB59-7114-F66B-D5E36950C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75170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7302209-6061-FC09-BF49-8ABB2D232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983870"/>
            <a:ext cx="4551869" cy="4551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21D24-8D92-BC7E-088D-8CC20260BB81}"/>
              </a:ext>
            </a:extLst>
          </p:cNvPr>
          <p:cNvSpPr txBox="1"/>
          <p:nvPr/>
        </p:nvSpPr>
        <p:spPr>
          <a:xfrm>
            <a:off x="1237673" y="6945745"/>
            <a:ext cx="771236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All ordered via Amazon for turnaround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129 books ordered by 27 students for $1,748.18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Rush cataloged and held for students to pick 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1F80-A3D4-E1F4-BD62-E957E4EA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Purchasing Data—The Highlights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000FF-BDE4-EDAE-8DC2-F4840951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24537"/>
              </p:ext>
            </p:extLst>
          </p:nvPr>
        </p:nvGraphicFramePr>
        <p:xfrm>
          <a:off x="1069974" y="2385390"/>
          <a:ext cx="10453431" cy="37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1CB072-6F9F-C60A-3C35-4F7B0B50E35F}"/>
              </a:ext>
            </a:extLst>
          </p:cNvPr>
          <p:cNvSpPr txBox="1"/>
          <p:nvPr/>
        </p:nvSpPr>
        <p:spPr>
          <a:xfrm>
            <a:off x="951345" y="6973455"/>
            <a:ext cx="6982691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46 students selected 220 books for the collection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33% Multi-Racial cast, 28% Black or African American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Content on disability, activism, bi/multilingual, economic struggle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Our collection got newer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73% purchases published 2019-2022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6112-7FD5-C9A2-D2A5-09AD5397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98" y="125835"/>
            <a:ext cx="5226049" cy="1318444"/>
          </a:xfrm>
        </p:spPr>
        <p:txBody>
          <a:bodyPr>
            <a:normAutofit/>
          </a:bodyPr>
          <a:lstStyle/>
          <a:p>
            <a:r>
              <a:rPr lang="en-US" sz="4400" dirty="0"/>
              <a:t>Pre &amp; Post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21E2-805C-B9BB-EC04-57EF4EC5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30" y="1512650"/>
            <a:ext cx="5026152" cy="3832700"/>
          </a:xfrm>
        </p:spPr>
        <p:txBody>
          <a:bodyPr>
            <a:noAutofit/>
          </a:bodyPr>
          <a:lstStyle/>
          <a:p>
            <a:r>
              <a:rPr lang="en-US" sz="2400" dirty="0"/>
              <a:t>Waa-</a:t>
            </a:r>
            <a:r>
              <a:rPr lang="en-US" sz="2400" dirty="0" err="1"/>
              <a:t>waa</a:t>
            </a:r>
            <a:r>
              <a:rPr lang="en-US" sz="2400" dirty="0"/>
              <a:t>: N=9 (from Fall 2022)</a:t>
            </a:r>
          </a:p>
          <a:p>
            <a:r>
              <a:rPr lang="en-US" sz="2400" dirty="0"/>
              <a:t>ALL showed an improved understanding of “themes” that exist in diverse books.</a:t>
            </a:r>
          </a:p>
          <a:p>
            <a:r>
              <a:rPr lang="en-US" sz="2400" dirty="0"/>
              <a:t>ALL indicated they felt more exposed to diverse materials after this experience.</a:t>
            </a:r>
          </a:p>
          <a:p>
            <a:r>
              <a:rPr lang="en-US" sz="2400" dirty="0"/>
              <a:t>ALL more likely to select and use diverse materials after this experience.</a:t>
            </a:r>
          </a:p>
          <a:p>
            <a:r>
              <a:rPr lang="en-US" sz="2400" dirty="0"/>
              <a:t>7 of 9 used a book they selected for classroom activity</a:t>
            </a:r>
          </a:p>
        </p:txBody>
      </p:sp>
      <p:pic>
        <p:nvPicPr>
          <p:cNvPr id="7" name="Picture 6" descr="Graph illustrating response to question After this experience, I am more likely to select and use multicultural and diverse literature for school and classroom libraries.  Out of 9 responses, 5 indicated strongly agree and 4 indicated agree.">
            <a:extLst>
              <a:ext uri="{FF2B5EF4-FFF2-40B4-BE49-F238E27FC236}">
                <a16:creationId xmlns:a16="http://schemas.microsoft.com/office/drawing/2014/main" id="{9B45B314-2555-EFC3-D645-117ADECD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44710"/>
            <a:ext cx="5891671" cy="2601279"/>
          </a:xfrm>
          <a:prstGeom prst="rect">
            <a:avLst/>
          </a:prstGeom>
        </p:spPr>
      </p:pic>
      <p:pic>
        <p:nvPicPr>
          <p:cNvPr id="9" name="Picture 8" descr="Graph illustrating response to question As a teacher education student, I have been exposed to multicultural and diverse children's literature. Pretest responses ranged from disagree to agree, while posttest responses are all either agree or strongly agree">
            <a:extLst>
              <a:ext uri="{FF2B5EF4-FFF2-40B4-BE49-F238E27FC236}">
                <a16:creationId xmlns:a16="http://schemas.microsoft.com/office/drawing/2014/main" id="{C73A5C21-3B24-A22F-A5AD-805A2D8D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07966"/>
            <a:ext cx="5973286" cy="32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C9BC-711A-448D-B23D-63C2C691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Faculty feedback &amp; future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CE8B2-C5F9-EEA4-4B8B-C01E4F58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Students had a better understanding of what a diverse book is</a:t>
            </a:r>
          </a:p>
          <a:p>
            <a:r>
              <a:rPr lang="en-US" sz="2400" dirty="0"/>
              <a:t>Students had a better understanding of “themes” that existed in diverse books</a:t>
            </a:r>
          </a:p>
          <a:p>
            <a:r>
              <a:rPr lang="en-US" sz="2400" dirty="0"/>
              <a:t>Rerunning in Fall 2023</a:t>
            </a:r>
          </a:p>
          <a:p>
            <a:r>
              <a:rPr lang="en-US" sz="2400" dirty="0"/>
              <a:t>Looking for other potential ways to incorporate purchasing into courses</a:t>
            </a:r>
          </a:p>
          <a:p>
            <a:pPr lvl="1"/>
            <a:r>
              <a:rPr lang="en-US" sz="2400" dirty="0"/>
              <a:t>Leverage existing instruction partnerships</a:t>
            </a:r>
          </a:p>
          <a:p>
            <a:pPr lvl="1"/>
            <a:r>
              <a:rPr lang="en-US" sz="2400" dirty="0"/>
              <a:t>Tie it to Assignment: Research methods, capstones, etc. </a:t>
            </a:r>
          </a:p>
          <a:p>
            <a:pPr lvl="1"/>
            <a:r>
              <a:rPr lang="en-US" sz="2400" dirty="0"/>
              <a:t>Use ILL as selection/request mechanism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Cluster of books">
            <a:extLst>
              <a:ext uri="{FF2B5EF4-FFF2-40B4-BE49-F238E27FC236}">
                <a16:creationId xmlns:a16="http://schemas.microsoft.com/office/drawing/2014/main" id="{40437208-51D0-1E63-A9EF-FC709768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0" r="28073" b="-1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3D black question marks with one yellow question mark">
            <a:extLst>
              <a:ext uri="{FF2B5EF4-FFF2-40B4-BE49-F238E27FC236}">
                <a16:creationId xmlns:a16="http://schemas.microsoft.com/office/drawing/2014/main" id="{43364070-0D01-FBD3-6564-A0C797F0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AA8CC-5B37-8BE6-E0C1-3091098B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639112"/>
            <a:ext cx="9631685" cy="12900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5B1B-34DF-2360-FB55-C562EB44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15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15F4-F5FC-4910-DE38-64EFC868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466" y="71185"/>
            <a:ext cx="4877196" cy="2002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we’ll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899B-5666-B207-E33A-9250E7DF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635" y="2164046"/>
            <a:ext cx="4920019" cy="324475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Library collection need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The Diverse Book Finder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Grant funding opportunity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EDUC 339 course and project integration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Classroom Instructional Session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5. Purchasing 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6.Pre and Post test survey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7. 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35870-3B2F-7C26-6A63-A3B7C233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r="31500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999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DB91-45DD-1B61-4FD1-D82F3772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1495" cy="1325563"/>
          </a:xfrm>
        </p:spPr>
        <p:txBody>
          <a:bodyPr>
            <a:normAutofit/>
          </a:bodyPr>
          <a:lstStyle/>
          <a:p>
            <a:r>
              <a:rPr lang="en-US" dirty="0"/>
              <a:t>Children’s picture books &amp; academic libraries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2B2CF-5815-32DB-0A41-EFF2BA5D4904}"/>
              </a:ext>
            </a:extLst>
          </p:cNvPr>
          <p:cNvSpPr txBox="1"/>
          <p:nvPr/>
        </p:nvSpPr>
        <p:spPr>
          <a:xfrm>
            <a:off x="2087418" y="6973455"/>
            <a:ext cx="5846618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Often part of education or curriculum libraries &amp; support teacher 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More assignments around selecting &amp; using diverse titles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Collection development has been “award winner” based.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7DC9396-E674-AC00-51DF-2DD4281F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0072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0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5781-7490-32DC-D9A1-48488188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378" y="71794"/>
            <a:ext cx="6877633" cy="6463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en-US" sz="4200" dirty="0"/>
              <a:t>Diversity in Children’s Books	</a:t>
            </a:r>
          </a:p>
        </p:txBody>
      </p:sp>
      <p:pic>
        <p:nvPicPr>
          <p:cNvPr id="4" name="Content Placeholder 3" descr="Breakdown of diversity in children's books from 2015, as follows: 73.3% white, 12.5% animals, trucks, etc., 7.6% African/African Americans, 3.3% Asian Pacifics/Asian Pacific Americans, 2.4% Latinx, and .9% American Indians, First Nations.">
            <a:extLst>
              <a:ext uri="{FF2B5EF4-FFF2-40B4-BE49-F238E27FC236}">
                <a16:creationId xmlns:a16="http://schemas.microsoft.com/office/drawing/2014/main" id="{1DB99DD8-7172-C128-08DC-2C6CADD7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9" y="914400"/>
            <a:ext cx="5533533" cy="5090474"/>
          </a:xfrm>
          <a:prstGeom prst="rect">
            <a:avLst/>
          </a:prstGeom>
        </p:spPr>
      </p:pic>
      <p:pic>
        <p:nvPicPr>
          <p:cNvPr id="5" name="Picture 4" descr="Breakdown of diversity in children's books from 2018, as follows: 50% white, 27% animals/other, 10% African/African American; 7% Asian Pacific Islander/Asian Pacific American, 5% Latinx, 1% American Indians/First Nations.">
            <a:extLst>
              <a:ext uri="{FF2B5EF4-FFF2-40B4-BE49-F238E27FC236}">
                <a16:creationId xmlns:a16="http://schemas.microsoft.com/office/drawing/2014/main" id="{CB3780A0-78FC-7F96-37BA-CD6CC4CE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47" y="914400"/>
            <a:ext cx="6280084" cy="5090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C6CCD-28C9-BAE1-B16E-5C202CC37AC4}"/>
              </a:ext>
            </a:extLst>
          </p:cNvPr>
          <p:cNvSpPr txBox="1"/>
          <p:nvPr/>
        </p:nvSpPr>
        <p:spPr>
          <a:xfrm>
            <a:off x="2347274" y="6441877"/>
            <a:ext cx="923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https://www.slj.com/story/an-updated-look-at-diversity-in-childrens-books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726D-EA35-5D74-F0F6-61EC1775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9" y="361365"/>
            <a:ext cx="8883940" cy="126216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State of IUS Children’s picture book collection (09/01/2022)—Its old!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FF229F-FDE5-FD25-06EC-6AE7BFA86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59535"/>
              </p:ext>
            </p:extLst>
          </p:nvPr>
        </p:nvGraphicFramePr>
        <p:xfrm>
          <a:off x="1937857" y="1989216"/>
          <a:ext cx="7961151" cy="4507419"/>
        </p:xfrm>
        <a:graphic>
          <a:graphicData uri="http://schemas.openxmlformats.org/drawingml/2006/table">
            <a:tbl>
              <a:tblPr firstRow="1" bandRow="1"/>
              <a:tblGrid>
                <a:gridCol w="2755711">
                  <a:extLst>
                    <a:ext uri="{9D8B030D-6E8A-4147-A177-3AD203B41FA5}">
                      <a16:colId xmlns:a16="http://schemas.microsoft.com/office/drawing/2014/main" val="452829342"/>
                    </a:ext>
                  </a:extLst>
                </a:gridCol>
                <a:gridCol w="2794278">
                  <a:extLst>
                    <a:ext uri="{9D8B030D-6E8A-4147-A177-3AD203B41FA5}">
                      <a16:colId xmlns:a16="http://schemas.microsoft.com/office/drawing/2014/main" val="2398280356"/>
                    </a:ext>
                  </a:extLst>
                </a:gridCol>
                <a:gridCol w="2411162">
                  <a:extLst>
                    <a:ext uri="{9D8B030D-6E8A-4147-A177-3AD203B41FA5}">
                      <a16:colId xmlns:a16="http://schemas.microsoft.com/office/drawing/2014/main" val="993944662"/>
                    </a:ext>
                  </a:extLst>
                </a:gridCol>
              </a:tblGrid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 Years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Unique Titles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Collection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10582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1990-1999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78549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2000-2009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858592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1980-1989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217964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2010-2022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58011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1970-1979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5205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1960-1969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77546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1950-1959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90035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1940-1949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4323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Pre-1930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3755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1930-1939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0964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2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7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10EF-8E78-3B93-D5D4-FCBCA75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4" y="1185625"/>
            <a:ext cx="4122099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Diverse </a:t>
            </a:r>
            <a:r>
              <a:rPr lang="en-US" sz="3000" dirty="0" err="1">
                <a:solidFill>
                  <a:schemeClr val="tx1"/>
                </a:solidFill>
              </a:rPr>
              <a:t>BookFinder</a:t>
            </a:r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F7DF3D-DF64-A284-A508-7CF9C8667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80383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verse BookFinder: Identify and Explore Multicultural Picture Books">
            <a:extLst>
              <a:ext uri="{FF2B5EF4-FFF2-40B4-BE49-F238E27FC236}">
                <a16:creationId xmlns:a16="http://schemas.microsoft.com/office/drawing/2014/main" id="{819C772A-EE0A-A3D5-7108-66EEA0D73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30" y="1905221"/>
            <a:ext cx="5326144" cy="2356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0636D-E6F3-A8FC-19AE-FB2BA30008C8}"/>
              </a:ext>
            </a:extLst>
          </p:cNvPr>
          <p:cNvSpPr txBox="1"/>
          <p:nvPr/>
        </p:nvSpPr>
        <p:spPr>
          <a:xfrm>
            <a:off x="3133513" y="6350305"/>
            <a:ext cx="53261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https://diversebookfinder.org/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77951-5371-2F02-AACC-3D11C5CBEAA8}"/>
              </a:ext>
            </a:extLst>
          </p:cNvPr>
          <p:cNvSpPr txBox="1"/>
          <p:nvPr/>
        </p:nvSpPr>
        <p:spPr>
          <a:xfrm>
            <a:off x="1339273" y="6936509"/>
            <a:ext cx="8497454" cy="33239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Appearing in Library research (Collection Management articles)</a:t>
            </a:r>
            <a:r>
              <a:rPr lang="en-US" sz="5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2021 Best Digital Tool by AA of School Librarians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by Professor Krista Aronson @ Bates College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than just “diverse” vs. “non-diverse.”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Considers how diverse characters and themes are represented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Collection and Assessment tool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8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F37-BA2C-3D0A-64C8-5642CFE7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DBF Collection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0E45DB7-3CBF-CCA7-836C-AA72CC330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06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DFD5A3-3E0D-099D-9B65-1F213A8963DF}"/>
              </a:ext>
            </a:extLst>
          </p:cNvPr>
          <p:cNvSpPr txBox="1"/>
          <p:nvPr/>
        </p:nvSpPr>
        <p:spPr>
          <a:xfrm>
            <a:off x="960120" y="6492875"/>
            <a:ext cx="1036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https://diversebookfinder.org/our-collection/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EC938-59FE-0993-A647-682C3E5CE1AE}"/>
              </a:ext>
            </a:extLst>
          </p:cNvPr>
          <p:cNvSpPr txBox="1"/>
          <p:nvPr/>
        </p:nvSpPr>
        <p:spPr>
          <a:xfrm>
            <a:off x="1126836" y="6964218"/>
            <a:ext cx="10105044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BIPOC human characters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Suitable for K-3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Published since 2002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Have illustrations (picture books)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Divided into 9 unique categories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Categories capture dominant messages in BIPOC children’s picture books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All books have on or more assigned category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Oppression and Resilience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3055-5F2E-B2A7-E454-6209CB88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1" y="297659"/>
            <a:ext cx="4421950" cy="1144641"/>
          </a:xfrm>
        </p:spPr>
        <p:txBody>
          <a:bodyPr>
            <a:normAutofit fontScale="90000"/>
          </a:bodyPr>
          <a:lstStyle/>
          <a:p>
            <a:r>
              <a:rPr lang="en-US" dirty="0"/>
              <a:t>DBF IUS Assessment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885B-F14D-4B23-B71F-94620B17B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3" y="1621410"/>
            <a:ext cx="4509712" cy="445600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Compares your titles to DBF titles (2002 to present)</a:t>
            </a:r>
          </a:p>
          <a:p>
            <a:r>
              <a:rPr lang="en-US" sz="2600" dirty="0"/>
              <a:t>Input ISBNs and Titles and match you collection against DBF collection</a:t>
            </a:r>
          </a:p>
          <a:p>
            <a:r>
              <a:rPr lang="en-US" sz="2600" dirty="0"/>
              <a:t>IUS Collection (09/01/2022)</a:t>
            </a:r>
          </a:p>
          <a:p>
            <a:pPr lvl="1"/>
            <a:r>
              <a:rPr lang="en-US" sz="2600" dirty="0"/>
              <a:t>Submitted ISBN and/or titles for 2170 items in PZ range</a:t>
            </a:r>
          </a:p>
          <a:p>
            <a:pPr lvl="1"/>
            <a:r>
              <a:rPr lang="en-US" sz="2600" dirty="0"/>
              <a:t>142 matches to DBF titles</a:t>
            </a:r>
          </a:p>
          <a:p>
            <a:pPr lvl="1"/>
            <a:r>
              <a:rPr lang="en-US" sz="2600" dirty="0"/>
              <a:t>6.8% of collection features BIPOC characters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Graph labelled Who is Represented in Your Collection, with the following approximate breakdown: 50 books Black/African/African American, 35 books each for Latinx/Hispanic and Asian/Pacific Islanders, 15 books for Brown-Skinned, 13 First/Native Nations, 10 Multi-Racial Cast, 5 Bi/Multiracial/Mixed, and 1 Middle Eastern.">
            <a:extLst>
              <a:ext uri="{FF2B5EF4-FFF2-40B4-BE49-F238E27FC236}">
                <a16:creationId xmlns:a16="http://schemas.microsoft.com/office/drawing/2014/main" id="{7C09FC31-6D21-5BB1-107A-77AB7AF3D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10" y="610808"/>
            <a:ext cx="7364348" cy="5280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982E1-0F7E-BF70-207C-60373E94B207}"/>
              </a:ext>
            </a:extLst>
          </p:cNvPr>
          <p:cNvSpPr txBox="1"/>
          <p:nvPr/>
        </p:nvSpPr>
        <p:spPr>
          <a:xfrm>
            <a:off x="947854" y="6077415"/>
            <a:ext cx="1043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https://cat.diversebookfinder.org/?_ga=2.65923950.1740444253.1677511674-1200799685.1673987579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ABB8-27F3-E8DF-5FE9-C6957D47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72" y="182188"/>
            <a:ext cx="6811860" cy="11097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IUS Collection &amp; DBF categories (09/01/2022 )	</a:t>
            </a:r>
          </a:p>
        </p:txBody>
      </p:sp>
      <p:pic>
        <p:nvPicPr>
          <p:cNvPr id="4" name="Content Placeholder 3" descr="Graph labelled How are these grounds represented in your collection, illustrating the breakdown of groups depicted in books categorized as follows: Any Child, Beautiful Life, Biography, Cross Group, Folklore, Incidental, Informational, Oppression and Resilience, Race/Culture Concern.  IUS has a high number of books categorized Beautiful Life (over 75) and Any Child (just under 50). Black/African/African Americans are depicted the most in books categorized Any Child, while Asian/Pacifici Islander/Asian American and Latinx/Hispanic/Latin American are depicted the most in books categorized Beautiful Life, with Black/African/African American following.">
            <a:extLst>
              <a:ext uri="{FF2B5EF4-FFF2-40B4-BE49-F238E27FC236}">
                <a16:creationId xmlns:a16="http://schemas.microsoft.com/office/drawing/2014/main" id="{5CA92E51-0E61-5CC5-9BCC-64983503F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0" r="-3" b="1627"/>
          <a:stretch/>
        </p:blipFill>
        <p:spPr>
          <a:xfrm>
            <a:off x="1828636" y="1523944"/>
            <a:ext cx="8738811" cy="51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F094EBF-7156-437C-98C3-43DCC5514927}" vid="{47DE7163-32B3-40EB-9E98-DE1D68951F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884</TotalTime>
  <Words>1057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</vt:lpstr>
      <vt:lpstr>Arial</vt:lpstr>
      <vt:lpstr>Calibri</vt:lpstr>
      <vt:lpstr>Posterama</vt:lpstr>
      <vt:lpstr>Posterama Text Black</vt:lpstr>
      <vt:lpstr>Posterama Text SemiBold</vt:lpstr>
      <vt:lpstr>Rockwell</vt:lpstr>
      <vt:lpstr>Wingdings</vt:lpstr>
      <vt:lpstr>Office 主题​​</vt:lpstr>
      <vt:lpstr>Patron Driven DEI Acquisitions: Using education students and the Diverse Book Finder to diversify a children’s picture book collection </vt:lpstr>
      <vt:lpstr>What we’ll talk about</vt:lpstr>
      <vt:lpstr>Children’s picture books &amp; academic libraries </vt:lpstr>
      <vt:lpstr>Diversity in Children’s Books </vt:lpstr>
      <vt:lpstr>State of IUS Children’s picture book collection (09/01/2022)—Its old!</vt:lpstr>
      <vt:lpstr>Diverse BookFinder</vt:lpstr>
      <vt:lpstr>DBF Collection</vt:lpstr>
      <vt:lpstr>DBF IUS Assessment </vt:lpstr>
      <vt:lpstr>IUS Collection &amp; DBF categories (09/01/2022 ) </vt:lpstr>
      <vt:lpstr>DEI Grant Funding &amp; opportunity</vt:lpstr>
      <vt:lpstr>Instructional session</vt:lpstr>
      <vt:lpstr>Acquisitions &amp; Delivery </vt:lpstr>
      <vt:lpstr>Purchasing Data—The Highlights </vt:lpstr>
      <vt:lpstr>Pre &amp; Post test data</vt:lpstr>
      <vt:lpstr>Faculty feedback &amp; future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Driven DEI Acquisitions: Using education students and the Diverse Book Finder to diversify a children’s picture book collection</dc:title>
  <dc:creator>Scott, Mitchell</dc:creator>
  <cp:lastModifiedBy>Edwards, Laura</cp:lastModifiedBy>
  <cp:revision>17</cp:revision>
  <dcterms:created xsi:type="dcterms:W3CDTF">2023-02-22T17:44:08Z</dcterms:created>
  <dcterms:modified xsi:type="dcterms:W3CDTF">2023-06-09T16:35:06Z</dcterms:modified>
</cp:coreProperties>
</file>