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59" r:id="rId6"/>
    <p:sldId id="263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4460D-8EC4-4A55-94DD-4F9E87ED7AAA}" v="82" dt="2023-06-09T16:05:5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2" autoAdjust="0"/>
  </p:normalViewPr>
  <p:slideViewPr>
    <p:cSldViewPr snapToGrid="0">
      <p:cViewPr>
        <p:scale>
          <a:sx n="90" d="100"/>
          <a:sy n="90" d="100"/>
        </p:scale>
        <p:origin x="1386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Laura" userId="9a7a8da0-c6c0-430f-bb6b-7d8505f88ea4" providerId="ADAL" clId="{97E4460D-8EC4-4A55-94DD-4F9E87ED7AAA}"/>
    <pc:docChg chg="modSld">
      <pc:chgData name="Edwards, Laura" userId="9a7a8da0-c6c0-430f-bb6b-7d8505f88ea4" providerId="ADAL" clId="{97E4460D-8EC4-4A55-94DD-4F9E87ED7AAA}" dt="2023-06-09T16:08:08.227" v="1409"/>
      <pc:docMkLst>
        <pc:docMk/>
      </pc:docMkLst>
      <pc:sldChg chg="modSp mod">
        <pc:chgData name="Edwards, Laura" userId="9a7a8da0-c6c0-430f-bb6b-7d8505f88ea4" providerId="ADAL" clId="{97E4460D-8EC4-4A55-94DD-4F9E87ED7AAA}" dt="2023-06-09T16:07:17.721" v="1402" actId="947"/>
        <pc:sldMkLst>
          <pc:docMk/>
          <pc:sldMk cId="245874722" sldId="256"/>
        </pc:sldMkLst>
        <pc:spChg chg="mod">
          <ac:chgData name="Edwards, Laura" userId="9a7a8da0-c6c0-430f-bb6b-7d8505f88ea4" providerId="ADAL" clId="{97E4460D-8EC4-4A55-94DD-4F9E87ED7AAA}" dt="2023-06-09T16:07:17.721" v="1402" actId="947"/>
          <ac:spMkLst>
            <pc:docMk/>
            <pc:sldMk cId="245874722" sldId="256"/>
            <ac:spMk id="3" creationId="{F2FA5271-963B-45E6-8772-52A94AD978F9}"/>
          </ac:spMkLst>
        </pc:spChg>
        <pc:picChg chg="mod">
          <ac:chgData name="Edwards, Laura" userId="9a7a8da0-c6c0-430f-bb6b-7d8505f88ea4" providerId="ADAL" clId="{97E4460D-8EC4-4A55-94DD-4F9E87ED7AAA}" dt="2023-06-09T15:51:39.775" v="0" actId="962"/>
          <ac:picMkLst>
            <pc:docMk/>
            <pc:sldMk cId="245874722" sldId="256"/>
            <ac:picMk id="5" creationId="{0A119A1A-FFFC-468B-8544-3D4364515645}"/>
          </ac:picMkLst>
        </pc:picChg>
        <pc:picChg chg="mod">
          <ac:chgData name="Edwards, Laura" userId="9a7a8da0-c6c0-430f-bb6b-7d8505f88ea4" providerId="ADAL" clId="{97E4460D-8EC4-4A55-94DD-4F9E87ED7AAA}" dt="2023-06-09T15:51:54.757" v="34" actId="962"/>
          <ac:picMkLst>
            <pc:docMk/>
            <pc:sldMk cId="245874722" sldId="256"/>
            <ac:picMk id="10" creationId="{EBD627B0-FF03-4A57-A3B7-EBA39751744F}"/>
          </ac:picMkLst>
        </pc:picChg>
      </pc:sldChg>
      <pc:sldChg chg="addSp delSp modSp mod">
        <pc:chgData name="Edwards, Laura" userId="9a7a8da0-c6c0-430f-bb6b-7d8505f88ea4" providerId="ADAL" clId="{97E4460D-8EC4-4A55-94DD-4F9E87ED7AAA}" dt="2023-06-09T16:08:01.048" v="1407"/>
        <pc:sldMkLst>
          <pc:docMk/>
          <pc:sldMk cId="2399227927" sldId="257"/>
        </pc:sldMkLst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4" creationId="{5CD701F4-C8E1-4B4B-3192-BA013A6795AD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5" creationId="{1BA85185-7CAE-92F2-B017-FB9A0DA736F5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6" creationId="{160C0437-6953-6978-63D5-A5103118FD33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7" creationId="{7FAF995E-78A5-4B79-A979-DED801EC39AE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8" creationId="{1D8AD6D9-209F-50D7-9966-8E3F61913F22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9" creationId="{67739678-6FD1-8EEB-5B1E-7D871CA7649B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0" creationId="{D2726233-38C0-A055-6C7C-D08539BA11DB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1" creationId="{89813F09-87CD-2B1B-3B68-3E49A60C91D6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2" creationId="{04E704D5-1001-5AA9-F362-8C9EB0855741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3" creationId="{40F3C73D-3B77-E013-9CC5-33D49221E526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4" creationId="{75715086-6D79-AC12-FC20-EA5E20885C16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5" creationId="{8D357E8E-E028-8C76-0668-0BC58CF0969B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6" creationId="{D4D4DD25-55DF-DD96-6514-E90F941DF07E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7" creationId="{C4A260C6-5878-834F-6F5D-C7A01726FB1A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8" creationId="{59270E17-FEE3-3030-395F-9895664FBD64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19" creationId="{F9D637F1-9496-2433-8CFF-7E767A2E626C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0" creationId="{63C74788-6475-EAE8-CA81-CDE99BD6E6B8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1" creationId="{992F6BC6-9402-2179-3D01-2291ECFD3702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2" creationId="{6691D42C-EEC6-B062-DAD1-CE9F8D8B4AFF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3" creationId="{D47F7FAD-20C9-165B-6675-DEADE29BB67A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4" creationId="{F802D7C6-8155-AAFF-6295-E27F5437D148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5" creationId="{88E3FAAA-BDB7-4B48-FAD0-A52676F70A83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6" creationId="{69A1D87E-0E81-7212-E731-2337280219A9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7" creationId="{133EFC89-4D36-7DA8-0AEF-50335A9193F6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8" creationId="{2C300663-967F-620A-0C0E-257945C946F1}"/>
          </ac:spMkLst>
        </pc:spChg>
        <pc:spChg chg="mod">
          <ac:chgData name="Edwards, Laura" userId="9a7a8da0-c6c0-430f-bb6b-7d8505f88ea4" providerId="ADAL" clId="{97E4460D-8EC4-4A55-94DD-4F9E87ED7AAA}" dt="2023-06-09T15:55:53.202" v="36" actId="18245"/>
          <ac:spMkLst>
            <pc:docMk/>
            <pc:sldMk cId="2399227927" sldId="257"/>
            <ac:spMk id="29" creationId="{EBB7F160-9038-47C8-88D3-58B388A414A1}"/>
          </ac:spMkLst>
        </pc:spChg>
        <pc:spChg chg="mod">
          <ac:chgData name="Edwards, Laura" userId="9a7a8da0-c6c0-430f-bb6b-7d8505f88ea4" providerId="ADAL" clId="{97E4460D-8EC4-4A55-94DD-4F9E87ED7AAA}" dt="2023-06-09T15:55:44.139" v="35" actId="18245"/>
          <ac:spMkLst>
            <pc:docMk/>
            <pc:sldMk cId="2399227927" sldId="257"/>
            <ac:spMk id="30" creationId="{024BF443-8034-D153-0ED8-501F65EAC729}"/>
          </ac:spMkLst>
        </pc:spChg>
        <pc:spChg chg="add del mod">
          <ac:chgData name="Edwards, Laura" userId="9a7a8da0-c6c0-430f-bb6b-7d8505f88ea4" providerId="ADAL" clId="{97E4460D-8EC4-4A55-94DD-4F9E87ED7AAA}" dt="2023-06-09T15:56:13.394" v="38" actId="11529"/>
          <ac:spMkLst>
            <pc:docMk/>
            <pc:sldMk cId="2399227927" sldId="257"/>
            <ac:spMk id="31" creationId="{B250DB5C-7EED-B717-AB55-E9CA1A762AB8}"/>
          </ac:spMkLst>
        </pc:spChg>
        <pc:spChg chg="add mod">
          <ac:chgData name="Edwards, Laura" userId="9a7a8da0-c6c0-430f-bb6b-7d8505f88ea4" providerId="ADAL" clId="{97E4460D-8EC4-4A55-94DD-4F9E87ED7AAA}" dt="2023-06-09T15:56:39.400" v="41" actId="1076"/>
          <ac:spMkLst>
            <pc:docMk/>
            <pc:sldMk cId="2399227927" sldId="257"/>
            <ac:spMk id="32" creationId="{EA125165-0B1C-3E17-04D0-25ED0C08F6DA}"/>
          </ac:spMkLst>
        </pc:spChg>
        <pc:spChg chg="add mod ord">
          <ac:chgData name="Edwards, Laura" userId="9a7a8da0-c6c0-430f-bb6b-7d8505f88ea4" providerId="ADAL" clId="{97E4460D-8EC4-4A55-94DD-4F9E87ED7AAA}" dt="2023-06-09T16:08:01.048" v="1407"/>
          <ac:spMkLst>
            <pc:docMk/>
            <pc:sldMk cId="2399227927" sldId="257"/>
            <ac:spMk id="33" creationId="{A9ED4CD9-53B8-ED44-729A-668FDFD6BE49}"/>
          </ac:spMkLst>
        </pc:spChg>
        <pc:grpChg chg="mod">
          <ac:chgData name="Edwards, Laura" userId="9a7a8da0-c6c0-430f-bb6b-7d8505f88ea4" providerId="ADAL" clId="{97E4460D-8EC4-4A55-94DD-4F9E87ED7AAA}" dt="2023-06-09T15:55:53.202" v="36" actId="18245"/>
          <ac:grpSpMkLst>
            <pc:docMk/>
            <pc:sldMk cId="2399227927" sldId="257"/>
            <ac:grpSpMk id="3" creationId="{0352B6B6-3506-F0BA-F323-D43CAE46ADC5}"/>
          </ac:grpSpMkLst>
        </pc:grpChg>
        <pc:graphicFrameChg chg="add del mod">
          <ac:chgData name="Edwards, Laura" userId="9a7a8da0-c6c0-430f-bb6b-7d8505f88ea4" providerId="ADAL" clId="{97E4460D-8EC4-4A55-94DD-4F9E87ED7AAA}" dt="2023-06-09T15:56:44.391" v="42" actId="962"/>
          <ac:graphicFrameMkLst>
            <pc:docMk/>
            <pc:sldMk cId="2399227927" sldId="257"/>
            <ac:graphicFrameMk id="2" creationId="{553817AC-302C-413C-980D-880935213A42}"/>
          </ac:graphicFrameMkLst>
        </pc:graphicFrameChg>
      </pc:sldChg>
      <pc:sldChg chg="addSp delSp modSp mod">
        <pc:chgData name="Edwards, Laura" userId="9a7a8da0-c6c0-430f-bb6b-7d8505f88ea4" providerId="ADAL" clId="{97E4460D-8EC4-4A55-94DD-4F9E87ED7AAA}" dt="2023-06-09T16:08:08.227" v="1409"/>
        <pc:sldMkLst>
          <pc:docMk/>
          <pc:sldMk cId="3342776787" sldId="258"/>
        </pc:sldMkLst>
        <pc:spChg chg="add del mod">
          <ac:chgData name="Edwards, Laura" userId="9a7a8da0-c6c0-430f-bb6b-7d8505f88ea4" providerId="ADAL" clId="{97E4460D-8EC4-4A55-94DD-4F9E87ED7AAA}" dt="2023-06-09T16:02:58.943" v="1322" actId="11529"/>
          <ac:spMkLst>
            <pc:docMk/>
            <pc:sldMk cId="3342776787" sldId="258"/>
            <ac:spMk id="3" creationId="{3F5771C6-845B-D279-2F00-69236BE9B6C4}"/>
          </ac:spMkLst>
        </pc:spChg>
        <pc:spChg chg="add mod">
          <ac:chgData name="Edwards, Laura" userId="9a7a8da0-c6c0-430f-bb6b-7d8505f88ea4" providerId="ADAL" clId="{97E4460D-8EC4-4A55-94DD-4F9E87ED7AAA}" dt="2023-06-09T16:03:04.834" v="1324"/>
          <ac:spMkLst>
            <pc:docMk/>
            <pc:sldMk cId="3342776787" sldId="258"/>
            <ac:spMk id="4" creationId="{48396F40-87EA-DE1F-3B97-8CD0498EF053}"/>
          </ac:spMkLst>
        </pc:spChg>
        <pc:spChg chg="add mod ord">
          <ac:chgData name="Edwards, Laura" userId="9a7a8da0-c6c0-430f-bb6b-7d8505f88ea4" providerId="ADAL" clId="{97E4460D-8EC4-4A55-94DD-4F9E87ED7AAA}" dt="2023-06-09T16:08:08.227" v="1409"/>
          <ac:spMkLst>
            <pc:docMk/>
            <pc:sldMk cId="3342776787" sldId="258"/>
            <ac:spMk id="5" creationId="{E1B4A3F4-21BD-E16C-7367-F09C26C9F79B}"/>
          </ac:spMkLst>
        </pc:spChg>
        <pc:graphicFrameChg chg="add del mod">
          <ac:chgData name="Edwards, Laura" userId="9a7a8da0-c6c0-430f-bb6b-7d8505f88ea4" providerId="ADAL" clId="{97E4460D-8EC4-4A55-94DD-4F9E87ED7AAA}" dt="2023-06-09T16:03:09.502" v="1325" actId="962"/>
          <ac:graphicFrameMkLst>
            <pc:docMk/>
            <pc:sldMk cId="3342776787" sldId="258"/>
            <ac:graphicFrameMk id="2" creationId="{98329EA4-A99E-4C73-8AC5-6BCE3C1E4B1D}"/>
          </ac:graphicFrameMkLst>
        </pc:graphicFrameChg>
      </pc:sldChg>
      <pc:sldChg chg="modSp mod">
        <pc:chgData name="Edwards, Laura" userId="9a7a8da0-c6c0-430f-bb6b-7d8505f88ea4" providerId="ADAL" clId="{97E4460D-8EC4-4A55-94DD-4F9E87ED7AAA}" dt="2023-06-09T16:00:32.621" v="798" actId="962"/>
        <pc:sldMkLst>
          <pc:docMk/>
          <pc:sldMk cId="591650826" sldId="259"/>
        </pc:sldMkLst>
        <pc:picChg chg="mod">
          <ac:chgData name="Edwards, Laura" userId="9a7a8da0-c6c0-430f-bb6b-7d8505f88ea4" providerId="ADAL" clId="{97E4460D-8EC4-4A55-94DD-4F9E87ED7AAA}" dt="2023-06-09T16:00:10.708" v="762" actId="962"/>
          <ac:picMkLst>
            <pc:docMk/>
            <pc:sldMk cId="591650826" sldId="259"/>
            <ac:picMk id="8" creationId="{F3B07EE3-FD3B-4C8D-B391-A320C012B66D}"/>
          </ac:picMkLst>
        </pc:picChg>
        <pc:picChg chg="mod">
          <ac:chgData name="Edwards, Laura" userId="9a7a8da0-c6c0-430f-bb6b-7d8505f88ea4" providerId="ADAL" clId="{97E4460D-8EC4-4A55-94DD-4F9E87ED7AAA}" dt="2023-06-09T16:00:32.621" v="798" actId="962"/>
          <ac:picMkLst>
            <pc:docMk/>
            <pc:sldMk cId="591650826" sldId="259"/>
            <ac:picMk id="10" creationId="{D3112511-127A-43BC-98B5-3435A2514A4D}"/>
          </ac:picMkLst>
        </pc:picChg>
      </pc:sldChg>
      <pc:sldChg chg="modSp mod">
        <pc:chgData name="Edwards, Laura" userId="9a7a8da0-c6c0-430f-bb6b-7d8505f88ea4" providerId="ADAL" clId="{97E4460D-8EC4-4A55-94DD-4F9E87ED7AAA}" dt="2023-06-09T16:02:43.281" v="1320" actId="962"/>
        <pc:sldMkLst>
          <pc:docMk/>
          <pc:sldMk cId="3199635903" sldId="260"/>
        </pc:sldMkLst>
        <pc:picChg chg="mod">
          <ac:chgData name="Edwards, Laura" userId="9a7a8da0-c6c0-430f-bb6b-7d8505f88ea4" providerId="ADAL" clId="{97E4460D-8EC4-4A55-94DD-4F9E87ED7AAA}" dt="2023-06-09T16:02:43.281" v="1320" actId="962"/>
          <ac:picMkLst>
            <pc:docMk/>
            <pc:sldMk cId="3199635903" sldId="260"/>
            <ac:picMk id="5" creationId="{1B18D136-3928-49CE-8DE5-39CD0E8FC014}"/>
          </ac:picMkLst>
        </pc:picChg>
      </pc:sldChg>
      <pc:sldChg chg="modSp mod">
        <pc:chgData name="Edwards, Laura" userId="9a7a8da0-c6c0-430f-bb6b-7d8505f88ea4" providerId="ADAL" clId="{97E4460D-8EC4-4A55-94DD-4F9E87ED7AAA}" dt="2023-06-09T15:58:10.175" v="308" actId="962"/>
        <pc:sldMkLst>
          <pc:docMk/>
          <pc:sldMk cId="3816348032" sldId="261"/>
        </pc:sldMkLst>
        <pc:picChg chg="mod">
          <ac:chgData name="Edwards, Laura" userId="9a7a8da0-c6c0-430f-bb6b-7d8505f88ea4" providerId="ADAL" clId="{97E4460D-8EC4-4A55-94DD-4F9E87ED7AAA}" dt="2023-06-09T15:58:10.175" v="308" actId="962"/>
          <ac:picMkLst>
            <pc:docMk/>
            <pc:sldMk cId="3816348032" sldId="261"/>
            <ac:picMk id="5" creationId="{4B047EF9-12CF-4E81-A6C9-2CB3C9A61056}"/>
          </ac:picMkLst>
        </pc:picChg>
      </pc:sldChg>
      <pc:sldChg chg="modSp mod">
        <pc:chgData name="Edwards, Laura" userId="9a7a8da0-c6c0-430f-bb6b-7d8505f88ea4" providerId="ADAL" clId="{97E4460D-8EC4-4A55-94DD-4F9E87ED7AAA}" dt="2023-06-09T15:59:52.316" v="646" actId="962"/>
        <pc:sldMkLst>
          <pc:docMk/>
          <pc:sldMk cId="1088854011" sldId="262"/>
        </pc:sldMkLst>
        <pc:picChg chg="mod">
          <ac:chgData name="Edwards, Laura" userId="9a7a8da0-c6c0-430f-bb6b-7d8505f88ea4" providerId="ADAL" clId="{97E4460D-8EC4-4A55-94DD-4F9E87ED7AAA}" dt="2023-06-09T15:59:52.316" v="646" actId="962"/>
          <ac:picMkLst>
            <pc:docMk/>
            <pc:sldMk cId="1088854011" sldId="262"/>
            <ac:picMk id="5" creationId="{8E4146DD-A6AB-4041-BEB9-CD6976AD7FA3}"/>
          </ac:picMkLst>
        </pc:picChg>
      </pc:sldChg>
      <pc:sldChg chg="modSp mod">
        <pc:chgData name="Edwards, Laura" userId="9a7a8da0-c6c0-430f-bb6b-7d8505f88ea4" providerId="ADAL" clId="{97E4460D-8EC4-4A55-94DD-4F9E87ED7AAA}" dt="2023-06-09T16:02:23.736" v="1182" actId="962"/>
        <pc:sldMkLst>
          <pc:docMk/>
          <pc:sldMk cId="651398180" sldId="263"/>
        </pc:sldMkLst>
        <pc:picChg chg="mod">
          <ac:chgData name="Edwards, Laura" userId="9a7a8da0-c6c0-430f-bb6b-7d8505f88ea4" providerId="ADAL" clId="{97E4460D-8EC4-4A55-94DD-4F9E87ED7AAA}" dt="2023-06-09T16:02:23.736" v="1182" actId="962"/>
          <ac:picMkLst>
            <pc:docMk/>
            <pc:sldMk cId="651398180" sldId="263"/>
            <ac:picMk id="5" creationId="{D2BF078F-4A04-4000-A20C-30202E529608}"/>
          </ac:picMkLst>
        </pc:picChg>
      </pc:sldChg>
      <pc:sldChg chg="modSp mod">
        <pc:chgData name="Edwards, Laura" userId="9a7a8da0-c6c0-430f-bb6b-7d8505f88ea4" providerId="ADAL" clId="{97E4460D-8EC4-4A55-94DD-4F9E87ED7AAA}" dt="2023-06-09T16:07:51.707" v="1406" actId="207"/>
        <pc:sldMkLst>
          <pc:docMk/>
          <pc:sldMk cId="1861871726" sldId="264"/>
        </pc:sldMkLst>
        <pc:spChg chg="mod">
          <ac:chgData name="Edwards, Laura" userId="9a7a8da0-c6c0-430f-bb6b-7d8505f88ea4" providerId="ADAL" clId="{97E4460D-8EC4-4A55-94DD-4F9E87ED7AAA}" dt="2023-06-09T16:04:24.804" v="1399" actId="33553"/>
          <ac:spMkLst>
            <pc:docMk/>
            <pc:sldMk cId="1861871726" sldId="264"/>
            <ac:spMk id="2" creationId="{43EAE736-1871-4CE3-A91A-636D949B7ECB}"/>
          </ac:spMkLst>
        </pc:spChg>
        <pc:spChg chg="mod">
          <ac:chgData name="Edwards, Laura" userId="9a7a8da0-c6c0-430f-bb6b-7d8505f88ea4" providerId="ADAL" clId="{97E4460D-8EC4-4A55-94DD-4F9E87ED7AAA}" dt="2023-06-09T16:07:39.698" v="1404" actId="207"/>
          <ac:spMkLst>
            <pc:docMk/>
            <pc:sldMk cId="1861871726" sldId="264"/>
            <ac:spMk id="4" creationId="{1C9721AB-4EEA-4F37-9C72-F0EB1BA863C9}"/>
          </ac:spMkLst>
        </pc:spChg>
        <pc:spChg chg="mod">
          <ac:chgData name="Edwards, Laura" userId="9a7a8da0-c6c0-430f-bb6b-7d8505f88ea4" providerId="ADAL" clId="{97E4460D-8EC4-4A55-94DD-4F9E87ED7AAA}" dt="2023-06-09T16:07:51.707" v="1406" actId="207"/>
          <ac:spMkLst>
            <pc:docMk/>
            <pc:sldMk cId="1861871726" sldId="264"/>
            <ac:spMk id="5" creationId="{43A976C3-546F-4524-AE5F-1ABBFEBB4C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9ED28-64F1-4BD4-814E-B6B8A2562E9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860AE-0AA7-478E-9836-2A843C1FDAF6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EA4C2838-F8D9-47C0-8B2D-1A792840A3DC}" type="parTrans" cxnId="{DDFADE09-F67A-4B3F-91E9-0D7918516870}">
      <dgm:prSet/>
      <dgm:spPr/>
      <dgm:t>
        <a:bodyPr/>
        <a:lstStyle/>
        <a:p>
          <a:endParaRPr lang="en-US"/>
        </a:p>
      </dgm:t>
    </dgm:pt>
    <dgm:pt modelId="{7C691CCE-891F-4320-BFB9-63A7DE9742BE}" type="sibTrans" cxnId="{DDFADE09-F67A-4B3F-91E9-0D7918516870}">
      <dgm:prSet/>
      <dgm:spPr/>
      <dgm:t>
        <a:bodyPr/>
        <a:lstStyle/>
        <a:p>
          <a:endParaRPr lang="en-US"/>
        </a:p>
      </dgm:t>
    </dgm:pt>
    <dgm:pt modelId="{FBD5CB59-A1F6-4B5F-A670-06B5FA088CC4}">
      <dgm:prSet phldrT="[Text]" custT="1"/>
      <dgm:spPr/>
      <dgm:t>
        <a:bodyPr/>
        <a:lstStyle/>
        <a:p>
          <a:r>
            <a:rPr lang="en-US" sz="1800" dirty="0"/>
            <a:t>Idea assessed in past</a:t>
          </a:r>
        </a:p>
      </dgm:t>
    </dgm:pt>
    <dgm:pt modelId="{F06DE013-3874-4DAE-AB75-55CC3E5A5704}" type="parTrans" cxnId="{4E57B589-492F-49EB-81D4-5D5DD81BE301}">
      <dgm:prSet/>
      <dgm:spPr/>
      <dgm:t>
        <a:bodyPr/>
        <a:lstStyle/>
        <a:p>
          <a:endParaRPr lang="en-US"/>
        </a:p>
      </dgm:t>
    </dgm:pt>
    <dgm:pt modelId="{7B4E853E-AE9E-4EEC-A716-44FA400D7D01}" type="sibTrans" cxnId="{4E57B589-492F-49EB-81D4-5D5DD81BE301}">
      <dgm:prSet/>
      <dgm:spPr/>
      <dgm:t>
        <a:bodyPr/>
        <a:lstStyle/>
        <a:p>
          <a:endParaRPr lang="en-US"/>
        </a:p>
      </dgm:t>
    </dgm:pt>
    <dgm:pt modelId="{21898848-12B9-4CE1-B78E-AE453A28356D}">
      <dgm:prSet phldrT="[Text]"/>
      <dgm:spPr/>
      <dgm:t>
        <a:bodyPr/>
        <a:lstStyle/>
        <a:p>
          <a:r>
            <a:rPr lang="en-US" dirty="0"/>
            <a:t>Changes</a:t>
          </a:r>
        </a:p>
      </dgm:t>
    </dgm:pt>
    <dgm:pt modelId="{7368651D-1942-4A46-AC03-4744FA2802AC}" type="parTrans" cxnId="{B3BE3D1A-DEB9-4EBB-B573-35C2A49DEE26}">
      <dgm:prSet/>
      <dgm:spPr/>
      <dgm:t>
        <a:bodyPr/>
        <a:lstStyle/>
        <a:p>
          <a:endParaRPr lang="en-US"/>
        </a:p>
      </dgm:t>
    </dgm:pt>
    <dgm:pt modelId="{5A42CA00-E8AF-4D79-BCFB-520B0730B9C7}" type="sibTrans" cxnId="{B3BE3D1A-DEB9-4EBB-B573-35C2A49DEE26}">
      <dgm:prSet/>
      <dgm:spPr/>
      <dgm:t>
        <a:bodyPr/>
        <a:lstStyle/>
        <a:p>
          <a:endParaRPr lang="en-US"/>
        </a:p>
      </dgm:t>
    </dgm:pt>
    <dgm:pt modelId="{B9131AF4-BD14-48CE-949D-E529D05ADE1B}">
      <dgm:prSet phldrT="[Text]"/>
      <dgm:spPr/>
      <dgm:t>
        <a:bodyPr/>
        <a:lstStyle/>
        <a:p>
          <a:r>
            <a:rPr lang="en-US" dirty="0"/>
            <a:t>Merging Symbols KUM to KUK</a:t>
          </a:r>
        </a:p>
      </dgm:t>
    </dgm:pt>
    <dgm:pt modelId="{54FF5866-9086-4C88-B1F9-D808348056A8}" type="parTrans" cxnId="{79C5B942-DC92-4FF5-9622-D914C0814E2D}">
      <dgm:prSet/>
      <dgm:spPr/>
      <dgm:t>
        <a:bodyPr/>
        <a:lstStyle/>
        <a:p>
          <a:endParaRPr lang="en-US"/>
        </a:p>
      </dgm:t>
    </dgm:pt>
    <dgm:pt modelId="{AF6629F5-2FCF-4899-98D6-CBF11E9A5335}" type="sibTrans" cxnId="{79C5B942-DC92-4FF5-9622-D914C0814E2D}">
      <dgm:prSet/>
      <dgm:spPr/>
      <dgm:t>
        <a:bodyPr/>
        <a:lstStyle/>
        <a:p>
          <a:endParaRPr lang="en-US"/>
        </a:p>
      </dgm:t>
    </dgm:pt>
    <dgm:pt modelId="{557C2041-2B56-4A65-B518-1914A262EFBD}">
      <dgm:prSet phldrT="[Text]"/>
      <dgm:spPr/>
      <dgm:t>
        <a:bodyPr/>
        <a:lstStyle/>
        <a:p>
          <a:r>
            <a:rPr lang="en-US" dirty="0"/>
            <a:t>Keys to Success</a:t>
          </a:r>
        </a:p>
      </dgm:t>
    </dgm:pt>
    <dgm:pt modelId="{3CB2B618-19B6-40AB-8146-688CC34BADB5}" type="parTrans" cxnId="{8873DE79-3753-4B58-A0E1-E4F8E8FDB3CF}">
      <dgm:prSet/>
      <dgm:spPr/>
      <dgm:t>
        <a:bodyPr/>
        <a:lstStyle/>
        <a:p>
          <a:endParaRPr lang="en-US"/>
        </a:p>
      </dgm:t>
    </dgm:pt>
    <dgm:pt modelId="{52DC6F14-DC31-4488-AFE2-A868733A6F3B}" type="sibTrans" cxnId="{8873DE79-3753-4B58-A0E1-E4F8E8FDB3CF}">
      <dgm:prSet/>
      <dgm:spPr/>
      <dgm:t>
        <a:bodyPr/>
        <a:lstStyle/>
        <a:p>
          <a:endParaRPr lang="en-US"/>
        </a:p>
      </dgm:t>
    </dgm:pt>
    <dgm:pt modelId="{7DF207CA-81C2-458D-A17D-7A4DCA0A480D}">
      <dgm:prSet phldrT="[Text]"/>
      <dgm:spPr/>
      <dgm:t>
        <a:bodyPr/>
        <a:lstStyle/>
        <a:p>
          <a:r>
            <a:rPr lang="en-US" dirty="0"/>
            <a:t>One Logon</a:t>
          </a:r>
        </a:p>
      </dgm:t>
    </dgm:pt>
    <dgm:pt modelId="{8E1437F7-81E0-4B6A-8BC1-396CE8697B08}" type="parTrans" cxnId="{E8E8E789-2815-49AC-830B-B72D087A02C0}">
      <dgm:prSet/>
      <dgm:spPr/>
      <dgm:t>
        <a:bodyPr/>
        <a:lstStyle/>
        <a:p>
          <a:endParaRPr lang="en-US"/>
        </a:p>
      </dgm:t>
    </dgm:pt>
    <dgm:pt modelId="{6E68EB0F-7391-40CE-9B60-D3D0249B8717}" type="sibTrans" cxnId="{E8E8E789-2815-49AC-830B-B72D087A02C0}">
      <dgm:prSet/>
      <dgm:spPr/>
      <dgm:t>
        <a:bodyPr/>
        <a:lstStyle/>
        <a:p>
          <a:endParaRPr lang="en-US"/>
        </a:p>
      </dgm:t>
    </dgm:pt>
    <dgm:pt modelId="{0C9E023E-A4AB-4913-8080-77B711AAE61D}">
      <dgm:prSet phldrT="[Text]" custT="1"/>
      <dgm:spPr/>
      <dgm:t>
        <a:bodyPr/>
        <a:lstStyle/>
        <a:p>
          <a:r>
            <a:rPr lang="en-US" sz="1800" dirty="0"/>
            <a:t>New committee in 2021</a:t>
          </a:r>
        </a:p>
      </dgm:t>
    </dgm:pt>
    <dgm:pt modelId="{AC845802-4112-4314-A8F1-0049033BD3CB}" type="parTrans" cxnId="{E1286A34-3AD0-4F53-910C-1467A8E28307}">
      <dgm:prSet/>
      <dgm:spPr/>
      <dgm:t>
        <a:bodyPr/>
        <a:lstStyle/>
        <a:p>
          <a:endParaRPr lang="en-US"/>
        </a:p>
      </dgm:t>
    </dgm:pt>
    <dgm:pt modelId="{7F839898-B2D0-4872-8AA8-F82A82AD49A5}" type="sibTrans" cxnId="{E1286A34-3AD0-4F53-910C-1467A8E28307}">
      <dgm:prSet/>
      <dgm:spPr/>
      <dgm:t>
        <a:bodyPr/>
        <a:lstStyle/>
        <a:p>
          <a:endParaRPr lang="en-US"/>
        </a:p>
      </dgm:t>
    </dgm:pt>
    <dgm:pt modelId="{DF21CA5A-F64B-4C79-85CA-427E8BCB0448}">
      <dgm:prSet phldrT="[Text]" custT="1"/>
      <dgm:spPr/>
      <dgm:t>
        <a:bodyPr/>
        <a:lstStyle/>
        <a:p>
          <a:r>
            <a:rPr lang="en-US" sz="1800" dirty="0"/>
            <a:t>Timeline set—Timeline surprise! </a:t>
          </a:r>
        </a:p>
      </dgm:t>
    </dgm:pt>
    <dgm:pt modelId="{CD3A8237-EEF0-4F53-A53F-E0725E6651D2}" type="parTrans" cxnId="{2D71E33B-1904-4E86-AB60-D19A90A97C83}">
      <dgm:prSet/>
      <dgm:spPr/>
      <dgm:t>
        <a:bodyPr/>
        <a:lstStyle/>
        <a:p>
          <a:endParaRPr lang="en-US"/>
        </a:p>
      </dgm:t>
    </dgm:pt>
    <dgm:pt modelId="{3921FF16-666B-4D03-8FA8-E4F44C809FE0}" type="sibTrans" cxnId="{2D71E33B-1904-4E86-AB60-D19A90A97C83}">
      <dgm:prSet/>
      <dgm:spPr/>
      <dgm:t>
        <a:bodyPr/>
        <a:lstStyle/>
        <a:p>
          <a:endParaRPr lang="en-US"/>
        </a:p>
      </dgm:t>
    </dgm:pt>
    <dgm:pt modelId="{BBB013C4-48EF-4A9A-9592-AF4A085417DF}">
      <dgm:prSet phldrT="[Text]"/>
      <dgm:spPr/>
      <dgm:t>
        <a:bodyPr/>
        <a:lstStyle/>
        <a:p>
          <a:r>
            <a:rPr lang="en-US" dirty="0"/>
            <a:t>One Logon for Patrons</a:t>
          </a:r>
        </a:p>
      </dgm:t>
    </dgm:pt>
    <dgm:pt modelId="{1A484F47-5174-4282-B68E-7A8A586057ED}" type="parTrans" cxnId="{CC989671-6ACA-4419-8A3A-52510AD33C7D}">
      <dgm:prSet/>
      <dgm:spPr/>
      <dgm:t>
        <a:bodyPr/>
        <a:lstStyle/>
        <a:p>
          <a:endParaRPr lang="en-US"/>
        </a:p>
      </dgm:t>
    </dgm:pt>
    <dgm:pt modelId="{5BB02A5D-CB28-4B77-B3F4-7C690455B964}" type="sibTrans" cxnId="{CC989671-6ACA-4419-8A3A-52510AD33C7D}">
      <dgm:prSet/>
      <dgm:spPr/>
      <dgm:t>
        <a:bodyPr/>
        <a:lstStyle/>
        <a:p>
          <a:endParaRPr lang="en-US"/>
        </a:p>
      </dgm:t>
    </dgm:pt>
    <dgm:pt modelId="{C1627F96-0D18-4A3C-A4DC-A40277F6A590}">
      <dgm:prSet phldrT="[Text]"/>
      <dgm:spPr/>
      <dgm:t>
        <a:bodyPr/>
        <a:lstStyle/>
        <a:p>
          <a:r>
            <a:rPr lang="en-US" dirty="0"/>
            <a:t>Policy &amp; Technology </a:t>
          </a:r>
        </a:p>
      </dgm:t>
    </dgm:pt>
    <dgm:pt modelId="{BC548F68-C189-4CAB-BF92-B69099B799A3}" type="parTrans" cxnId="{958D685B-6138-4236-AACD-E352552A6CC1}">
      <dgm:prSet/>
      <dgm:spPr/>
      <dgm:t>
        <a:bodyPr/>
        <a:lstStyle/>
        <a:p>
          <a:endParaRPr lang="en-US"/>
        </a:p>
      </dgm:t>
    </dgm:pt>
    <dgm:pt modelId="{90F70971-F8C0-460B-AFE0-7BEE330BE584}" type="sibTrans" cxnId="{958D685B-6138-4236-AACD-E352552A6CC1}">
      <dgm:prSet/>
      <dgm:spPr/>
      <dgm:t>
        <a:bodyPr/>
        <a:lstStyle/>
        <a:p>
          <a:endParaRPr lang="en-US"/>
        </a:p>
      </dgm:t>
    </dgm:pt>
    <dgm:pt modelId="{EB1CAEAB-5351-4EEA-85F8-1F91A76765DE}">
      <dgm:prSet phldrT="[Text]"/>
      <dgm:spPr/>
      <dgm:t>
        <a:bodyPr/>
        <a:lstStyle/>
        <a:p>
          <a:r>
            <a:rPr lang="en-US" dirty="0"/>
            <a:t>Decision not to merge data</a:t>
          </a:r>
        </a:p>
      </dgm:t>
    </dgm:pt>
    <dgm:pt modelId="{881FF4CC-55DF-41DD-9BCF-D2FFA7552133}" type="parTrans" cxnId="{A13C0366-03AA-4555-81EB-3BB56EB8E759}">
      <dgm:prSet/>
      <dgm:spPr/>
      <dgm:t>
        <a:bodyPr/>
        <a:lstStyle/>
        <a:p>
          <a:endParaRPr lang="en-US"/>
        </a:p>
      </dgm:t>
    </dgm:pt>
    <dgm:pt modelId="{885514BC-56AF-441C-B25C-F49E34F4F1F3}" type="sibTrans" cxnId="{A13C0366-03AA-4555-81EB-3BB56EB8E759}">
      <dgm:prSet/>
      <dgm:spPr/>
      <dgm:t>
        <a:bodyPr/>
        <a:lstStyle/>
        <a:p>
          <a:endParaRPr lang="en-US"/>
        </a:p>
      </dgm:t>
    </dgm:pt>
    <dgm:pt modelId="{BAE44B78-602D-4134-8A14-63D6D7380A70}" type="pres">
      <dgm:prSet presAssocID="{95C9ED28-64F1-4BD4-814E-B6B8A2562E98}" presName="Name0" presStyleCnt="0">
        <dgm:presLayoutVars>
          <dgm:chMax/>
          <dgm:chPref/>
          <dgm:dir/>
        </dgm:presLayoutVars>
      </dgm:prSet>
      <dgm:spPr/>
    </dgm:pt>
    <dgm:pt modelId="{29EAD399-A081-4AFC-BA60-E13301B274F2}" type="pres">
      <dgm:prSet presAssocID="{B81860AE-0AA7-478E-9836-2A843C1FDAF6}" presName="parenttextcomposite" presStyleCnt="0"/>
      <dgm:spPr/>
    </dgm:pt>
    <dgm:pt modelId="{7C3C97D4-AD40-4251-A8F7-3C0BBD8EA092}" type="pres">
      <dgm:prSet presAssocID="{B81860AE-0AA7-478E-9836-2A843C1FDAF6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A309BC9C-C508-4A90-BBFA-E50A0C6714BA}" type="pres">
      <dgm:prSet presAssocID="{B81860AE-0AA7-478E-9836-2A843C1FDAF6}" presName="composite" presStyleCnt="0"/>
      <dgm:spPr/>
    </dgm:pt>
    <dgm:pt modelId="{A10704FF-CAA4-44CE-8BC9-5062575B7AF9}" type="pres">
      <dgm:prSet presAssocID="{B81860AE-0AA7-478E-9836-2A843C1FDAF6}" presName="chevron1" presStyleLbl="alignNode1" presStyleIdx="0" presStyleCnt="21"/>
      <dgm:spPr/>
    </dgm:pt>
    <dgm:pt modelId="{09F81471-EA51-48D4-8C41-0AC4BA7C0FCA}" type="pres">
      <dgm:prSet presAssocID="{B81860AE-0AA7-478E-9836-2A843C1FDAF6}" presName="chevron2" presStyleLbl="alignNode1" presStyleIdx="1" presStyleCnt="21"/>
      <dgm:spPr/>
    </dgm:pt>
    <dgm:pt modelId="{B6B9D656-EE2F-47B7-9420-1AF8C4CB22BF}" type="pres">
      <dgm:prSet presAssocID="{B81860AE-0AA7-478E-9836-2A843C1FDAF6}" presName="chevron3" presStyleLbl="alignNode1" presStyleIdx="2" presStyleCnt="21"/>
      <dgm:spPr/>
    </dgm:pt>
    <dgm:pt modelId="{616E511D-67B3-436F-A61E-F6A4D6B858CA}" type="pres">
      <dgm:prSet presAssocID="{B81860AE-0AA7-478E-9836-2A843C1FDAF6}" presName="chevron4" presStyleLbl="alignNode1" presStyleIdx="3" presStyleCnt="21"/>
      <dgm:spPr/>
    </dgm:pt>
    <dgm:pt modelId="{A81643AA-636A-41E0-94E6-466004EF559C}" type="pres">
      <dgm:prSet presAssocID="{B81860AE-0AA7-478E-9836-2A843C1FDAF6}" presName="chevron5" presStyleLbl="alignNode1" presStyleIdx="4" presStyleCnt="21"/>
      <dgm:spPr/>
    </dgm:pt>
    <dgm:pt modelId="{9914B8D7-0CF4-4D84-94C0-F6496B591417}" type="pres">
      <dgm:prSet presAssocID="{B81860AE-0AA7-478E-9836-2A843C1FDAF6}" presName="chevron6" presStyleLbl="alignNode1" presStyleIdx="5" presStyleCnt="21"/>
      <dgm:spPr/>
    </dgm:pt>
    <dgm:pt modelId="{F48619FA-1D5F-4472-A60C-66FF67EB74FE}" type="pres">
      <dgm:prSet presAssocID="{B81860AE-0AA7-478E-9836-2A843C1FDAF6}" presName="chevron7" presStyleLbl="alignNode1" presStyleIdx="6" presStyleCnt="21"/>
      <dgm:spPr/>
    </dgm:pt>
    <dgm:pt modelId="{3FBD9C6A-518F-47D5-8F7E-CF68350A143D}" type="pres">
      <dgm:prSet presAssocID="{B81860AE-0AA7-478E-9836-2A843C1FDAF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17442BA-69C3-4FED-AC4E-C45A2E06D2AF}" type="pres">
      <dgm:prSet presAssocID="{7C691CCE-891F-4320-BFB9-63A7DE9742BE}" presName="sibTrans" presStyleCnt="0"/>
      <dgm:spPr/>
    </dgm:pt>
    <dgm:pt modelId="{217BB320-8BEC-4349-ADB0-9A5D883780AB}" type="pres">
      <dgm:prSet presAssocID="{21898848-12B9-4CE1-B78E-AE453A28356D}" presName="parenttextcomposite" presStyleCnt="0"/>
      <dgm:spPr/>
    </dgm:pt>
    <dgm:pt modelId="{7093EB5F-9F95-4F01-8C26-95DA18765A08}" type="pres">
      <dgm:prSet presAssocID="{21898848-12B9-4CE1-B78E-AE453A28356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AD3EB0DC-37E3-436B-83E9-E9336C6A2BB0}" type="pres">
      <dgm:prSet presAssocID="{21898848-12B9-4CE1-B78E-AE453A28356D}" presName="composite" presStyleCnt="0"/>
      <dgm:spPr/>
    </dgm:pt>
    <dgm:pt modelId="{41CDAC3B-E420-4DD8-A4C2-18DF87C95D83}" type="pres">
      <dgm:prSet presAssocID="{21898848-12B9-4CE1-B78E-AE453A28356D}" presName="chevron1" presStyleLbl="alignNode1" presStyleIdx="7" presStyleCnt="21"/>
      <dgm:spPr/>
    </dgm:pt>
    <dgm:pt modelId="{38127552-3B7E-4653-8B73-BE6243617CA3}" type="pres">
      <dgm:prSet presAssocID="{21898848-12B9-4CE1-B78E-AE453A28356D}" presName="chevron2" presStyleLbl="alignNode1" presStyleIdx="8" presStyleCnt="21"/>
      <dgm:spPr/>
    </dgm:pt>
    <dgm:pt modelId="{AFD38F56-EA8C-4393-AB51-B2EB3D58637D}" type="pres">
      <dgm:prSet presAssocID="{21898848-12B9-4CE1-B78E-AE453A28356D}" presName="chevron3" presStyleLbl="alignNode1" presStyleIdx="9" presStyleCnt="21"/>
      <dgm:spPr/>
    </dgm:pt>
    <dgm:pt modelId="{0B627F25-7ACA-41F2-8FCE-1C93549B9BF7}" type="pres">
      <dgm:prSet presAssocID="{21898848-12B9-4CE1-B78E-AE453A28356D}" presName="chevron4" presStyleLbl="alignNode1" presStyleIdx="10" presStyleCnt="21"/>
      <dgm:spPr/>
    </dgm:pt>
    <dgm:pt modelId="{E782E329-8660-4853-B6B1-38918BA39BD6}" type="pres">
      <dgm:prSet presAssocID="{21898848-12B9-4CE1-B78E-AE453A28356D}" presName="chevron5" presStyleLbl="alignNode1" presStyleIdx="11" presStyleCnt="21"/>
      <dgm:spPr/>
    </dgm:pt>
    <dgm:pt modelId="{4309A4F7-8DE3-4DB9-943A-048F5D1D6B69}" type="pres">
      <dgm:prSet presAssocID="{21898848-12B9-4CE1-B78E-AE453A28356D}" presName="chevron6" presStyleLbl="alignNode1" presStyleIdx="12" presStyleCnt="21"/>
      <dgm:spPr/>
    </dgm:pt>
    <dgm:pt modelId="{4CDD44C0-522A-458A-8639-E7B8464149BB}" type="pres">
      <dgm:prSet presAssocID="{21898848-12B9-4CE1-B78E-AE453A28356D}" presName="chevron7" presStyleLbl="alignNode1" presStyleIdx="13" presStyleCnt="21"/>
      <dgm:spPr/>
    </dgm:pt>
    <dgm:pt modelId="{99E264CC-46C9-42D2-9C04-D7481BF1DDFD}" type="pres">
      <dgm:prSet presAssocID="{21898848-12B9-4CE1-B78E-AE453A28356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0C12B115-55BA-431F-99AB-CDC9EEF5F368}" type="pres">
      <dgm:prSet presAssocID="{5A42CA00-E8AF-4D79-BCFB-520B0730B9C7}" presName="sibTrans" presStyleCnt="0"/>
      <dgm:spPr/>
    </dgm:pt>
    <dgm:pt modelId="{A5A0DE7D-79BC-4067-8B80-748EB9F7666B}" type="pres">
      <dgm:prSet presAssocID="{557C2041-2B56-4A65-B518-1914A262EFBD}" presName="parenttextcomposite" presStyleCnt="0"/>
      <dgm:spPr/>
    </dgm:pt>
    <dgm:pt modelId="{1D977AF8-2D8B-46E5-9E02-D18760980482}" type="pres">
      <dgm:prSet presAssocID="{557C2041-2B56-4A65-B518-1914A262EFBD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C4FCBAA-A0E2-4393-AEB6-455CDC540853}" type="pres">
      <dgm:prSet presAssocID="{557C2041-2B56-4A65-B518-1914A262EFBD}" presName="composite" presStyleCnt="0"/>
      <dgm:spPr/>
    </dgm:pt>
    <dgm:pt modelId="{1F93C8BF-5559-4570-8416-0BF7591986C5}" type="pres">
      <dgm:prSet presAssocID="{557C2041-2B56-4A65-B518-1914A262EFBD}" presName="chevron1" presStyleLbl="alignNode1" presStyleIdx="14" presStyleCnt="21"/>
      <dgm:spPr/>
    </dgm:pt>
    <dgm:pt modelId="{9234FCAD-EB81-453B-A398-627F2BB2050D}" type="pres">
      <dgm:prSet presAssocID="{557C2041-2B56-4A65-B518-1914A262EFBD}" presName="chevron2" presStyleLbl="alignNode1" presStyleIdx="15" presStyleCnt="21"/>
      <dgm:spPr/>
    </dgm:pt>
    <dgm:pt modelId="{DCD21FAC-AA6D-47EA-B0FB-FEAB22BD4E2B}" type="pres">
      <dgm:prSet presAssocID="{557C2041-2B56-4A65-B518-1914A262EFBD}" presName="chevron3" presStyleLbl="alignNode1" presStyleIdx="16" presStyleCnt="21"/>
      <dgm:spPr/>
    </dgm:pt>
    <dgm:pt modelId="{AB6B8C0B-DB6B-402C-B3BB-3AA659789ED8}" type="pres">
      <dgm:prSet presAssocID="{557C2041-2B56-4A65-B518-1914A262EFBD}" presName="chevron4" presStyleLbl="alignNode1" presStyleIdx="17" presStyleCnt="21"/>
      <dgm:spPr/>
    </dgm:pt>
    <dgm:pt modelId="{23B97566-5FE2-4FC5-B2CF-D27C5808F88F}" type="pres">
      <dgm:prSet presAssocID="{557C2041-2B56-4A65-B518-1914A262EFBD}" presName="chevron5" presStyleLbl="alignNode1" presStyleIdx="18" presStyleCnt="21"/>
      <dgm:spPr/>
    </dgm:pt>
    <dgm:pt modelId="{CA4BA455-181B-4409-B16B-8945D3B4E3E1}" type="pres">
      <dgm:prSet presAssocID="{557C2041-2B56-4A65-B518-1914A262EFBD}" presName="chevron6" presStyleLbl="alignNode1" presStyleIdx="19" presStyleCnt="21"/>
      <dgm:spPr/>
    </dgm:pt>
    <dgm:pt modelId="{555B572C-063E-4392-9F9E-917B9ABF2AB0}" type="pres">
      <dgm:prSet presAssocID="{557C2041-2B56-4A65-B518-1914A262EFBD}" presName="chevron7" presStyleLbl="alignNode1" presStyleIdx="20" presStyleCnt="21"/>
      <dgm:spPr/>
    </dgm:pt>
    <dgm:pt modelId="{488AE7E5-47FC-470E-9BB3-2279E1A3DA8B}" type="pres">
      <dgm:prSet presAssocID="{557C2041-2B56-4A65-B518-1914A262EFB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75561C03-EC14-4536-8CC5-B757D1A602D0}" type="presOf" srcId="{B81860AE-0AA7-478E-9836-2A843C1FDAF6}" destId="{7C3C97D4-AD40-4251-A8F7-3C0BBD8EA092}" srcOrd="0" destOrd="0" presId="urn:microsoft.com/office/officeart/2008/layout/VerticalAccentList"/>
    <dgm:cxn modelId="{DDFADE09-F67A-4B3F-91E9-0D7918516870}" srcId="{95C9ED28-64F1-4BD4-814E-B6B8A2562E98}" destId="{B81860AE-0AA7-478E-9836-2A843C1FDAF6}" srcOrd="0" destOrd="0" parTransId="{EA4C2838-F8D9-47C0-8B2D-1A792840A3DC}" sibTransId="{7C691CCE-891F-4320-BFB9-63A7DE9742BE}"/>
    <dgm:cxn modelId="{25D6A911-D8FD-4A5D-A741-4BB8A88DC6FF}" type="presOf" srcId="{FBD5CB59-A1F6-4B5F-A670-06B5FA088CC4}" destId="{3FBD9C6A-518F-47D5-8F7E-CF68350A143D}" srcOrd="0" destOrd="0" presId="urn:microsoft.com/office/officeart/2008/layout/VerticalAccentList"/>
    <dgm:cxn modelId="{89C3A217-0C2A-4159-A270-1D1460D50AC6}" type="presOf" srcId="{DF21CA5A-F64B-4C79-85CA-427E8BCB0448}" destId="{3FBD9C6A-518F-47D5-8F7E-CF68350A143D}" srcOrd="0" destOrd="2" presId="urn:microsoft.com/office/officeart/2008/layout/VerticalAccentList"/>
    <dgm:cxn modelId="{B3BE3D1A-DEB9-4EBB-B573-35C2A49DEE26}" srcId="{95C9ED28-64F1-4BD4-814E-B6B8A2562E98}" destId="{21898848-12B9-4CE1-B78E-AE453A28356D}" srcOrd="1" destOrd="0" parTransId="{7368651D-1942-4A46-AC03-4744FA2802AC}" sibTransId="{5A42CA00-E8AF-4D79-BCFB-520B0730B9C7}"/>
    <dgm:cxn modelId="{E1286A34-3AD0-4F53-910C-1467A8E28307}" srcId="{B81860AE-0AA7-478E-9836-2A843C1FDAF6}" destId="{0C9E023E-A4AB-4913-8080-77B711AAE61D}" srcOrd="1" destOrd="0" parTransId="{AC845802-4112-4314-A8F1-0049033BD3CB}" sibTransId="{7F839898-B2D0-4872-8AA8-F82A82AD49A5}"/>
    <dgm:cxn modelId="{2D71E33B-1904-4E86-AB60-D19A90A97C83}" srcId="{B81860AE-0AA7-478E-9836-2A843C1FDAF6}" destId="{DF21CA5A-F64B-4C79-85CA-427E8BCB0448}" srcOrd="2" destOrd="0" parTransId="{CD3A8237-EEF0-4F53-A53F-E0725E6651D2}" sibTransId="{3921FF16-666B-4D03-8FA8-E4F44C809FE0}"/>
    <dgm:cxn modelId="{958D685B-6138-4236-AACD-E352552A6CC1}" srcId="{21898848-12B9-4CE1-B78E-AE453A28356D}" destId="{C1627F96-0D18-4A3C-A4DC-A40277F6A590}" srcOrd="2" destOrd="0" parTransId="{BC548F68-C189-4CAB-BF92-B69099B799A3}" sibTransId="{90F70971-F8C0-460B-AFE0-7BEE330BE584}"/>
    <dgm:cxn modelId="{684E7F42-1051-4294-81A0-00F09FC667B9}" type="presOf" srcId="{B9131AF4-BD14-48CE-949D-E529D05ADE1B}" destId="{99E264CC-46C9-42D2-9C04-D7481BF1DDFD}" srcOrd="0" destOrd="0" presId="urn:microsoft.com/office/officeart/2008/layout/VerticalAccentList"/>
    <dgm:cxn modelId="{79C5B942-DC92-4FF5-9622-D914C0814E2D}" srcId="{21898848-12B9-4CE1-B78E-AE453A28356D}" destId="{B9131AF4-BD14-48CE-949D-E529D05ADE1B}" srcOrd="0" destOrd="0" parTransId="{54FF5866-9086-4C88-B1F9-D808348056A8}" sibTransId="{AF6629F5-2FCF-4899-98D6-CBF11E9A5335}"/>
    <dgm:cxn modelId="{A13C0366-03AA-4555-81EB-3BB56EB8E759}" srcId="{557C2041-2B56-4A65-B518-1914A262EFBD}" destId="{EB1CAEAB-5351-4EEA-85F8-1F91A76765DE}" srcOrd="1" destOrd="0" parTransId="{881FF4CC-55DF-41DD-9BCF-D2FFA7552133}" sibTransId="{885514BC-56AF-441C-B25C-F49E34F4F1F3}"/>
    <dgm:cxn modelId="{CC989671-6ACA-4419-8A3A-52510AD33C7D}" srcId="{21898848-12B9-4CE1-B78E-AE453A28356D}" destId="{BBB013C4-48EF-4A9A-9592-AF4A085417DF}" srcOrd="1" destOrd="0" parTransId="{1A484F47-5174-4282-B68E-7A8A586057ED}" sibTransId="{5BB02A5D-CB28-4B77-B3F4-7C690455B964}"/>
    <dgm:cxn modelId="{66927676-D047-4C83-93C1-180D726B95F1}" type="presOf" srcId="{557C2041-2B56-4A65-B518-1914A262EFBD}" destId="{1D977AF8-2D8B-46E5-9E02-D18760980482}" srcOrd="0" destOrd="0" presId="urn:microsoft.com/office/officeart/2008/layout/VerticalAccentList"/>
    <dgm:cxn modelId="{8C3D1578-6718-494B-BCD9-46DB7544AE9A}" type="presOf" srcId="{7DF207CA-81C2-458D-A17D-7A4DCA0A480D}" destId="{488AE7E5-47FC-470E-9BB3-2279E1A3DA8B}" srcOrd="0" destOrd="0" presId="urn:microsoft.com/office/officeart/2008/layout/VerticalAccentList"/>
    <dgm:cxn modelId="{8873DE79-3753-4B58-A0E1-E4F8E8FDB3CF}" srcId="{95C9ED28-64F1-4BD4-814E-B6B8A2562E98}" destId="{557C2041-2B56-4A65-B518-1914A262EFBD}" srcOrd="2" destOrd="0" parTransId="{3CB2B618-19B6-40AB-8146-688CC34BADB5}" sibTransId="{52DC6F14-DC31-4488-AFE2-A868733A6F3B}"/>
    <dgm:cxn modelId="{4E57B589-492F-49EB-81D4-5D5DD81BE301}" srcId="{B81860AE-0AA7-478E-9836-2A843C1FDAF6}" destId="{FBD5CB59-A1F6-4B5F-A670-06B5FA088CC4}" srcOrd="0" destOrd="0" parTransId="{F06DE013-3874-4DAE-AB75-55CC3E5A5704}" sibTransId="{7B4E853E-AE9E-4EEC-A716-44FA400D7D01}"/>
    <dgm:cxn modelId="{E8E8E789-2815-49AC-830B-B72D087A02C0}" srcId="{557C2041-2B56-4A65-B518-1914A262EFBD}" destId="{7DF207CA-81C2-458D-A17D-7A4DCA0A480D}" srcOrd="0" destOrd="0" parTransId="{8E1437F7-81E0-4B6A-8BC1-396CE8697B08}" sibTransId="{6E68EB0F-7391-40CE-9B60-D3D0249B8717}"/>
    <dgm:cxn modelId="{67C5AF90-DA63-45B9-A3B9-976F2C35BC7E}" type="presOf" srcId="{95C9ED28-64F1-4BD4-814E-B6B8A2562E98}" destId="{BAE44B78-602D-4134-8A14-63D6D7380A70}" srcOrd="0" destOrd="0" presId="urn:microsoft.com/office/officeart/2008/layout/VerticalAccentList"/>
    <dgm:cxn modelId="{CA1A669B-E45B-4496-92C2-48EF482E614A}" type="presOf" srcId="{0C9E023E-A4AB-4913-8080-77B711AAE61D}" destId="{3FBD9C6A-518F-47D5-8F7E-CF68350A143D}" srcOrd="0" destOrd="1" presId="urn:microsoft.com/office/officeart/2008/layout/VerticalAccentList"/>
    <dgm:cxn modelId="{9301CCB0-8D29-474F-A4D8-8796F9B540DF}" type="presOf" srcId="{BBB013C4-48EF-4A9A-9592-AF4A085417DF}" destId="{99E264CC-46C9-42D2-9C04-D7481BF1DDFD}" srcOrd="0" destOrd="1" presId="urn:microsoft.com/office/officeart/2008/layout/VerticalAccentList"/>
    <dgm:cxn modelId="{D0D920D0-12B7-4B39-A7CE-00A36C7FA8A4}" type="presOf" srcId="{21898848-12B9-4CE1-B78E-AE453A28356D}" destId="{7093EB5F-9F95-4F01-8C26-95DA18765A08}" srcOrd="0" destOrd="0" presId="urn:microsoft.com/office/officeart/2008/layout/VerticalAccentList"/>
    <dgm:cxn modelId="{2DEE71D0-7349-418A-9A46-E9E457B4C069}" type="presOf" srcId="{EB1CAEAB-5351-4EEA-85F8-1F91A76765DE}" destId="{488AE7E5-47FC-470E-9BB3-2279E1A3DA8B}" srcOrd="0" destOrd="1" presId="urn:microsoft.com/office/officeart/2008/layout/VerticalAccentList"/>
    <dgm:cxn modelId="{50B361DD-5897-4C3D-914D-2410AF29C314}" type="presOf" srcId="{C1627F96-0D18-4A3C-A4DC-A40277F6A590}" destId="{99E264CC-46C9-42D2-9C04-D7481BF1DDFD}" srcOrd="0" destOrd="2" presId="urn:microsoft.com/office/officeart/2008/layout/VerticalAccentList"/>
    <dgm:cxn modelId="{C4BEFC83-7C2A-4A14-B951-5DC0C09C9943}" type="presParOf" srcId="{BAE44B78-602D-4134-8A14-63D6D7380A70}" destId="{29EAD399-A081-4AFC-BA60-E13301B274F2}" srcOrd="0" destOrd="0" presId="urn:microsoft.com/office/officeart/2008/layout/VerticalAccentList"/>
    <dgm:cxn modelId="{FB9C69BB-75C1-4FBA-B435-6F5767BFE4AE}" type="presParOf" srcId="{29EAD399-A081-4AFC-BA60-E13301B274F2}" destId="{7C3C97D4-AD40-4251-A8F7-3C0BBD8EA092}" srcOrd="0" destOrd="0" presId="urn:microsoft.com/office/officeart/2008/layout/VerticalAccentList"/>
    <dgm:cxn modelId="{D3F113F1-CACD-42A6-AAC0-0785474FEED8}" type="presParOf" srcId="{BAE44B78-602D-4134-8A14-63D6D7380A70}" destId="{A309BC9C-C508-4A90-BBFA-E50A0C6714BA}" srcOrd="1" destOrd="0" presId="urn:microsoft.com/office/officeart/2008/layout/VerticalAccentList"/>
    <dgm:cxn modelId="{3275ABBB-E095-44E3-B0A4-BEBA96652133}" type="presParOf" srcId="{A309BC9C-C508-4A90-BBFA-E50A0C6714BA}" destId="{A10704FF-CAA4-44CE-8BC9-5062575B7AF9}" srcOrd="0" destOrd="0" presId="urn:microsoft.com/office/officeart/2008/layout/VerticalAccentList"/>
    <dgm:cxn modelId="{7A9129C1-4CFF-46EA-B9AC-423A5893ACDC}" type="presParOf" srcId="{A309BC9C-C508-4A90-BBFA-E50A0C6714BA}" destId="{09F81471-EA51-48D4-8C41-0AC4BA7C0FCA}" srcOrd="1" destOrd="0" presId="urn:microsoft.com/office/officeart/2008/layout/VerticalAccentList"/>
    <dgm:cxn modelId="{65DF3EC6-4BB6-4E9F-A5E3-C460CCD81AB5}" type="presParOf" srcId="{A309BC9C-C508-4A90-BBFA-E50A0C6714BA}" destId="{B6B9D656-EE2F-47B7-9420-1AF8C4CB22BF}" srcOrd="2" destOrd="0" presId="urn:microsoft.com/office/officeart/2008/layout/VerticalAccentList"/>
    <dgm:cxn modelId="{FA017140-5084-458E-9AFA-78DC4A593FDC}" type="presParOf" srcId="{A309BC9C-C508-4A90-BBFA-E50A0C6714BA}" destId="{616E511D-67B3-436F-A61E-F6A4D6B858CA}" srcOrd="3" destOrd="0" presId="urn:microsoft.com/office/officeart/2008/layout/VerticalAccentList"/>
    <dgm:cxn modelId="{B7BDC1AC-0855-4421-BDBD-709AE55BC099}" type="presParOf" srcId="{A309BC9C-C508-4A90-BBFA-E50A0C6714BA}" destId="{A81643AA-636A-41E0-94E6-466004EF559C}" srcOrd="4" destOrd="0" presId="urn:microsoft.com/office/officeart/2008/layout/VerticalAccentList"/>
    <dgm:cxn modelId="{7BA0470D-02F8-4ADD-90B1-51F2D23352E1}" type="presParOf" srcId="{A309BC9C-C508-4A90-BBFA-E50A0C6714BA}" destId="{9914B8D7-0CF4-4D84-94C0-F6496B591417}" srcOrd="5" destOrd="0" presId="urn:microsoft.com/office/officeart/2008/layout/VerticalAccentList"/>
    <dgm:cxn modelId="{7423A0A5-3187-4B2B-889E-43859993C623}" type="presParOf" srcId="{A309BC9C-C508-4A90-BBFA-E50A0C6714BA}" destId="{F48619FA-1D5F-4472-A60C-66FF67EB74FE}" srcOrd="6" destOrd="0" presId="urn:microsoft.com/office/officeart/2008/layout/VerticalAccentList"/>
    <dgm:cxn modelId="{805A71E7-695D-45EE-894B-C8ACB73A64D5}" type="presParOf" srcId="{A309BC9C-C508-4A90-BBFA-E50A0C6714BA}" destId="{3FBD9C6A-518F-47D5-8F7E-CF68350A143D}" srcOrd="7" destOrd="0" presId="urn:microsoft.com/office/officeart/2008/layout/VerticalAccentList"/>
    <dgm:cxn modelId="{0E13D89D-4C84-468D-8817-3FC38337E912}" type="presParOf" srcId="{BAE44B78-602D-4134-8A14-63D6D7380A70}" destId="{D17442BA-69C3-4FED-AC4E-C45A2E06D2AF}" srcOrd="2" destOrd="0" presId="urn:microsoft.com/office/officeart/2008/layout/VerticalAccentList"/>
    <dgm:cxn modelId="{64171158-CD3C-4259-AF1C-F9F5C24C5B61}" type="presParOf" srcId="{BAE44B78-602D-4134-8A14-63D6D7380A70}" destId="{217BB320-8BEC-4349-ADB0-9A5D883780AB}" srcOrd="3" destOrd="0" presId="urn:microsoft.com/office/officeart/2008/layout/VerticalAccentList"/>
    <dgm:cxn modelId="{9F878551-07C7-47F2-AF45-389E27239F38}" type="presParOf" srcId="{217BB320-8BEC-4349-ADB0-9A5D883780AB}" destId="{7093EB5F-9F95-4F01-8C26-95DA18765A08}" srcOrd="0" destOrd="0" presId="urn:microsoft.com/office/officeart/2008/layout/VerticalAccentList"/>
    <dgm:cxn modelId="{D11008BE-2825-4C7F-8746-F5EE6AD36097}" type="presParOf" srcId="{BAE44B78-602D-4134-8A14-63D6D7380A70}" destId="{AD3EB0DC-37E3-436B-83E9-E9336C6A2BB0}" srcOrd="4" destOrd="0" presId="urn:microsoft.com/office/officeart/2008/layout/VerticalAccentList"/>
    <dgm:cxn modelId="{30287E4D-A3CF-4B17-8F28-F35A4A8B2DB1}" type="presParOf" srcId="{AD3EB0DC-37E3-436B-83E9-E9336C6A2BB0}" destId="{41CDAC3B-E420-4DD8-A4C2-18DF87C95D83}" srcOrd="0" destOrd="0" presId="urn:microsoft.com/office/officeart/2008/layout/VerticalAccentList"/>
    <dgm:cxn modelId="{51C70794-282F-4690-A874-EA38A73D5145}" type="presParOf" srcId="{AD3EB0DC-37E3-436B-83E9-E9336C6A2BB0}" destId="{38127552-3B7E-4653-8B73-BE6243617CA3}" srcOrd="1" destOrd="0" presId="urn:microsoft.com/office/officeart/2008/layout/VerticalAccentList"/>
    <dgm:cxn modelId="{7B522293-3971-438A-82DF-8CA6F72CA983}" type="presParOf" srcId="{AD3EB0DC-37E3-436B-83E9-E9336C6A2BB0}" destId="{AFD38F56-EA8C-4393-AB51-B2EB3D58637D}" srcOrd="2" destOrd="0" presId="urn:microsoft.com/office/officeart/2008/layout/VerticalAccentList"/>
    <dgm:cxn modelId="{74EA0848-DB12-4CE6-AE16-152882903867}" type="presParOf" srcId="{AD3EB0DC-37E3-436B-83E9-E9336C6A2BB0}" destId="{0B627F25-7ACA-41F2-8FCE-1C93549B9BF7}" srcOrd="3" destOrd="0" presId="urn:microsoft.com/office/officeart/2008/layout/VerticalAccentList"/>
    <dgm:cxn modelId="{6E6678D9-23B9-4C53-B22D-11ED6869BCD1}" type="presParOf" srcId="{AD3EB0DC-37E3-436B-83E9-E9336C6A2BB0}" destId="{E782E329-8660-4853-B6B1-38918BA39BD6}" srcOrd="4" destOrd="0" presId="urn:microsoft.com/office/officeart/2008/layout/VerticalAccentList"/>
    <dgm:cxn modelId="{C8AF28EA-C414-41E0-B822-CFF5A6E29651}" type="presParOf" srcId="{AD3EB0DC-37E3-436B-83E9-E9336C6A2BB0}" destId="{4309A4F7-8DE3-4DB9-943A-048F5D1D6B69}" srcOrd="5" destOrd="0" presId="urn:microsoft.com/office/officeart/2008/layout/VerticalAccentList"/>
    <dgm:cxn modelId="{EFFC9A48-45BF-4B99-9935-4D3424EBD59D}" type="presParOf" srcId="{AD3EB0DC-37E3-436B-83E9-E9336C6A2BB0}" destId="{4CDD44C0-522A-458A-8639-E7B8464149BB}" srcOrd="6" destOrd="0" presId="urn:microsoft.com/office/officeart/2008/layout/VerticalAccentList"/>
    <dgm:cxn modelId="{E2BD248A-090E-47FE-A28F-6B01B6CA3506}" type="presParOf" srcId="{AD3EB0DC-37E3-436B-83E9-E9336C6A2BB0}" destId="{99E264CC-46C9-42D2-9C04-D7481BF1DDFD}" srcOrd="7" destOrd="0" presId="urn:microsoft.com/office/officeart/2008/layout/VerticalAccentList"/>
    <dgm:cxn modelId="{95A89B9B-2965-4F0E-9D26-B9FB0E55F5EB}" type="presParOf" srcId="{BAE44B78-602D-4134-8A14-63D6D7380A70}" destId="{0C12B115-55BA-431F-99AB-CDC9EEF5F368}" srcOrd="5" destOrd="0" presId="urn:microsoft.com/office/officeart/2008/layout/VerticalAccentList"/>
    <dgm:cxn modelId="{6B522E37-A2EA-4CFE-B0A3-0DD225535C38}" type="presParOf" srcId="{BAE44B78-602D-4134-8A14-63D6D7380A70}" destId="{A5A0DE7D-79BC-4067-8B80-748EB9F7666B}" srcOrd="6" destOrd="0" presId="urn:microsoft.com/office/officeart/2008/layout/VerticalAccentList"/>
    <dgm:cxn modelId="{2CCCC2B4-A41A-46D7-95A8-DE0EF42263EC}" type="presParOf" srcId="{A5A0DE7D-79BC-4067-8B80-748EB9F7666B}" destId="{1D977AF8-2D8B-46E5-9E02-D18760980482}" srcOrd="0" destOrd="0" presId="urn:microsoft.com/office/officeart/2008/layout/VerticalAccentList"/>
    <dgm:cxn modelId="{E08A58AE-22D1-477D-8C29-F72C2D6A6E52}" type="presParOf" srcId="{BAE44B78-602D-4134-8A14-63D6D7380A70}" destId="{1C4FCBAA-A0E2-4393-AEB6-455CDC540853}" srcOrd="7" destOrd="0" presId="urn:microsoft.com/office/officeart/2008/layout/VerticalAccentList"/>
    <dgm:cxn modelId="{53D04449-4392-4AB4-B0D5-844CFC08F62F}" type="presParOf" srcId="{1C4FCBAA-A0E2-4393-AEB6-455CDC540853}" destId="{1F93C8BF-5559-4570-8416-0BF7591986C5}" srcOrd="0" destOrd="0" presId="urn:microsoft.com/office/officeart/2008/layout/VerticalAccentList"/>
    <dgm:cxn modelId="{7E1CE3A6-FED6-4CCB-8C66-6646DBA7904E}" type="presParOf" srcId="{1C4FCBAA-A0E2-4393-AEB6-455CDC540853}" destId="{9234FCAD-EB81-453B-A398-627F2BB2050D}" srcOrd="1" destOrd="0" presId="urn:microsoft.com/office/officeart/2008/layout/VerticalAccentList"/>
    <dgm:cxn modelId="{56780A48-D7B8-421D-8014-5688556CC068}" type="presParOf" srcId="{1C4FCBAA-A0E2-4393-AEB6-455CDC540853}" destId="{DCD21FAC-AA6D-47EA-B0FB-FEAB22BD4E2B}" srcOrd="2" destOrd="0" presId="urn:microsoft.com/office/officeart/2008/layout/VerticalAccentList"/>
    <dgm:cxn modelId="{A3455320-CFFC-420A-A105-D7955D72D3DA}" type="presParOf" srcId="{1C4FCBAA-A0E2-4393-AEB6-455CDC540853}" destId="{AB6B8C0B-DB6B-402C-B3BB-3AA659789ED8}" srcOrd="3" destOrd="0" presId="urn:microsoft.com/office/officeart/2008/layout/VerticalAccentList"/>
    <dgm:cxn modelId="{25AD7D18-9AEE-4B48-9B3E-D63C8FBCA331}" type="presParOf" srcId="{1C4FCBAA-A0E2-4393-AEB6-455CDC540853}" destId="{23B97566-5FE2-4FC5-B2CF-D27C5808F88F}" srcOrd="4" destOrd="0" presId="urn:microsoft.com/office/officeart/2008/layout/VerticalAccentList"/>
    <dgm:cxn modelId="{50522D0A-04DB-4043-9A9A-73E558EAEEF9}" type="presParOf" srcId="{1C4FCBAA-A0E2-4393-AEB6-455CDC540853}" destId="{CA4BA455-181B-4409-B16B-8945D3B4E3E1}" srcOrd="5" destOrd="0" presId="urn:microsoft.com/office/officeart/2008/layout/VerticalAccentList"/>
    <dgm:cxn modelId="{4FA411C3-172C-4CB7-AED7-DAEC4871B24B}" type="presParOf" srcId="{1C4FCBAA-A0E2-4393-AEB6-455CDC540853}" destId="{555B572C-063E-4392-9F9E-917B9ABF2AB0}" srcOrd="6" destOrd="0" presId="urn:microsoft.com/office/officeart/2008/layout/VerticalAccentList"/>
    <dgm:cxn modelId="{980E543E-CB7A-43D6-BAF7-261C35AFD1BF}" type="presParOf" srcId="{1C4FCBAA-A0E2-4393-AEB6-455CDC540853}" destId="{488AE7E5-47FC-470E-9BB3-2279E1A3DA8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F4DB5-5E4C-42F3-8F31-78295CB286A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3C391-FE26-41F7-8893-3222AD1F8113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4C1D8169-22AF-4D5E-B64A-104B39D1B767}" type="parTrans" cxnId="{71565214-8384-4F97-88A3-A850A4CA44FC}">
      <dgm:prSet/>
      <dgm:spPr/>
      <dgm:t>
        <a:bodyPr/>
        <a:lstStyle/>
        <a:p>
          <a:endParaRPr lang="en-US"/>
        </a:p>
      </dgm:t>
    </dgm:pt>
    <dgm:pt modelId="{D1A6FBAA-A7B0-4D94-9112-98BD098A9E5C}" type="sibTrans" cxnId="{71565214-8384-4F97-88A3-A850A4CA44FC}">
      <dgm:prSet/>
      <dgm:spPr/>
      <dgm:t>
        <a:bodyPr/>
        <a:lstStyle/>
        <a:p>
          <a:endParaRPr lang="en-US"/>
        </a:p>
      </dgm:t>
    </dgm:pt>
    <dgm:pt modelId="{D3DFA440-31CB-4889-BC61-B838BB362A2A}">
      <dgm:prSet phldrT="[Text]"/>
      <dgm:spPr/>
      <dgm:t>
        <a:bodyPr/>
        <a:lstStyle/>
        <a:p>
          <a:r>
            <a:rPr lang="en-US" dirty="0"/>
            <a:t>Abrupt Timeline Shift</a:t>
          </a:r>
        </a:p>
      </dgm:t>
    </dgm:pt>
    <dgm:pt modelId="{B3665122-727D-413A-8A9A-4B44A7E37C0A}" type="parTrans" cxnId="{FF8CA558-B4DC-4DF0-93E7-3740951DB95E}">
      <dgm:prSet/>
      <dgm:spPr/>
      <dgm:t>
        <a:bodyPr/>
        <a:lstStyle/>
        <a:p>
          <a:endParaRPr lang="en-US"/>
        </a:p>
      </dgm:t>
    </dgm:pt>
    <dgm:pt modelId="{F51A6E8C-0F09-42C9-9E98-2045777B32E2}" type="sibTrans" cxnId="{FF8CA558-B4DC-4DF0-93E7-3740951DB95E}">
      <dgm:prSet/>
      <dgm:spPr/>
      <dgm:t>
        <a:bodyPr/>
        <a:lstStyle/>
        <a:p>
          <a:endParaRPr lang="en-US"/>
        </a:p>
      </dgm:t>
    </dgm:pt>
    <dgm:pt modelId="{BA0469DC-0555-4999-9076-205C095B5271}">
      <dgm:prSet phldrT="[Text]"/>
      <dgm:spPr/>
      <dgm:t>
        <a:bodyPr/>
        <a:lstStyle/>
        <a:p>
          <a:r>
            <a:rPr lang="en-US" dirty="0"/>
            <a:t>Lessons Learned/Still Learning</a:t>
          </a:r>
        </a:p>
      </dgm:t>
    </dgm:pt>
    <dgm:pt modelId="{D2967543-0091-4776-9E37-AE7D46DF269B}" type="parTrans" cxnId="{B6179A87-8B64-43C2-BEC8-1E72547A450E}">
      <dgm:prSet/>
      <dgm:spPr/>
      <dgm:t>
        <a:bodyPr/>
        <a:lstStyle/>
        <a:p>
          <a:endParaRPr lang="en-US"/>
        </a:p>
      </dgm:t>
    </dgm:pt>
    <dgm:pt modelId="{4390119A-00BA-4141-BE41-D23EB7880C4D}" type="sibTrans" cxnId="{B6179A87-8B64-43C2-BEC8-1E72547A450E}">
      <dgm:prSet/>
      <dgm:spPr/>
      <dgm:t>
        <a:bodyPr/>
        <a:lstStyle/>
        <a:p>
          <a:endParaRPr lang="en-US"/>
        </a:p>
      </dgm:t>
    </dgm:pt>
    <dgm:pt modelId="{0F29B0C3-AEE4-4EE7-842C-B61D6BCDC6E2}">
      <dgm:prSet phldrT="[Text]"/>
      <dgm:spPr/>
      <dgm:t>
        <a:bodyPr/>
        <a:lstStyle/>
        <a:p>
          <a:r>
            <a:rPr lang="en-US" dirty="0"/>
            <a:t>It wasn’t (that) chaotic and maybe centralization isn’t so bad</a:t>
          </a:r>
        </a:p>
      </dgm:t>
    </dgm:pt>
    <dgm:pt modelId="{A86877EE-C725-44E0-9F09-738EFDD4BEFF}" type="parTrans" cxnId="{F7EFCC73-DFAC-49C4-9F14-F22A31CCB152}">
      <dgm:prSet/>
      <dgm:spPr/>
      <dgm:t>
        <a:bodyPr/>
        <a:lstStyle/>
        <a:p>
          <a:endParaRPr lang="en-US"/>
        </a:p>
      </dgm:t>
    </dgm:pt>
    <dgm:pt modelId="{9855AEB7-29EE-428F-963B-B534040A3E84}" type="sibTrans" cxnId="{F7EFCC73-DFAC-49C4-9F14-F22A31CCB152}">
      <dgm:prSet/>
      <dgm:spPr/>
      <dgm:t>
        <a:bodyPr/>
        <a:lstStyle/>
        <a:p>
          <a:endParaRPr lang="en-US"/>
        </a:p>
      </dgm:t>
    </dgm:pt>
    <dgm:pt modelId="{913BA88C-C0C8-45E6-8B85-B7ECAC37B57B}">
      <dgm:prSet phldrT="[Text]"/>
      <dgm:spPr/>
      <dgm:t>
        <a:bodyPr/>
        <a:lstStyle/>
        <a:p>
          <a:r>
            <a:rPr lang="en-US" dirty="0"/>
            <a:t>Changes in Staffing</a:t>
          </a:r>
        </a:p>
      </dgm:t>
    </dgm:pt>
    <dgm:pt modelId="{3A8597CD-8B76-4658-8427-E7A07908F90B}" type="parTrans" cxnId="{B5A0F33B-DF4F-4F9F-8B59-5FEDECC6FE88}">
      <dgm:prSet/>
      <dgm:spPr/>
      <dgm:t>
        <a:bodyPr/>
        <a:lstStyle/>
        <a:p>
          <a:endParaRPr lang="en-US"/>
        </a:p>
      </dgm:t>
    </dgm:pt>
    <dgm:pt modelId="{B4BEF409-C58C-4114-8549-694AE2C46E3D}" type="sibTrans" cxnId="{B5A0F33B-DF4F-4F9F-8B59-5FEDECC6FE88}">
      <dgm:prSet/>
      <dgm:spPr/>
      <dgm:t>
        <a:bodyPr/>
        <a:lstStyle/>
        <a:p>
          <a:endParaRPr lang="en-US"/>
        </a:p>
      </dgm:t>
    </dgm:pt>
    <dgm:pt modelId="{81ACADDE-2BD6-400A-A165-1BE64E660510}">
      <dgm:prSet phldrT="[Text]"/>
      <dgm:spPr/>
      <dgm:t>
        <a:bodyPr/>
        <a:lstStyle/>
        <a:p>
          <a:r>
            <a:rPr lang="en-US" dirty="0"/>
            <a:t>DOCLINE</a:t>
          </a:r>
        </a:p>
      </dgm:t>
    </dgm:pt>
    <dgm:pt modelId="{69A10522-B555-40DF-847B-F619F986A9AC}" type="parTrans" cxnId="{1F7DA533-83E9-4AB3-BB35-68A731363A62}">
      <dgm:prSet/>
      <dgm:spPr/>
      <dgm:t>
        <a:bodyPr/>
        <a:lstStyle/>
        <a:p>
          <a:endParaRPr lang="en-US"/>
        </a:p>
      </dgm:t>
    </dgm:pt>
    <dgm:pt modelId="{A0F1B20B-141A-4799-B066-A2575801D57A}" type="sibTrans" cxnId="{1F7DA533-83E9-4AB3-BB35-68A731363A62}">
      <dgm:prSet/>
      <dgm:spPr/>
      <dgm:t>
        <a:bodyPr/>
        <a:lstStyle/>
        <a:p>
          <a:endParaRPr lang="en-US"/>
        </a:p>
      </dgm:t>
    </dgm:pt>
    <dgm:pt modelId="{72191E17-44D4-4D6A-9A2C-D5FD1405C270}">
      <dgm:prSet phldrT="[Text]"/>
      <dgm:spPr/>
      <dgm:t>
        <a:bodyPr/>
        <a:lstStyle/>
        <a:p>
          <a:r>
            <a:rPr lang="en-US" dirty="0"/>
            <a:t>Shift to Branch Treatment for MCL</a:t>
          </a:r>
        </a:p>
      </dgm:t>
    </dgm:pt>
    <dgm:pt modelId="{390D5565-B97B-4893-896F-FE7DB0288B21}" type="parTrans" cxnId="{049B86F3-887C-44D7-880E-52BFD1C88FC8}">
      <dgm:prSet/>
      <dgm:spPr/>
      <dgm:t>
        <a:bodyPr/>
        <a:lstStyle/>
        <a:p>
          <a:endParaRPr lang="en-US"/>
        </a:p>
      </dgm:t>
    </dgm:pt>
    <dgm:pt modelId="{984252D5-4343-43B6-A4FD-F5C1A1D6D332}" type="sibTrans" cxnId="{049B86F3-887C-44D7-880E-52BFD1C88FC8}">
      <dgm:prSet/>
      <dgm:spPr/>
      <dgm:t>
        <a:bodyPr/>
        <a:lstStyle/>
        <a:p>
          <a:endParaRPr lang="en-US"/>
        </a:p>
      </dgm:t>
    </dgm:pt>
    <dgm:pt modelId="{D97ED780-EE2C-4B53-96E1-B0A3F7116EA1}">
      <dgm:prSet phldrT="[Text]"/>
      <dgm:spPr/>
      <dgm:t>
        <a:bodyPr/>
        <a:lstStyle/>
        <a:p>
          <a:r>
            <a:rPr lang="en-US" dirty="0"/>
            <a:t>Workflows </a:t>
          </a:r>
        </a:p>
      </dgm:t>
    </dgm:pt>
    <dgm:pt modelId="{044534AC-CD00-4353-A86E-0486AE02A32D}" type="parTrans" cxnId="{E3D22F62-66E5-41E2-BAD7-3C6C04B3F5AE}">
      <dgm:prSet/>
      <dgm:spPr/>
      <dgm:t>
        <a:bodyPr/>
        <a:lstStyle/>
        <a:p>
          <a:endParaRPr lang="en-US"/>
        </a:p>
      </dgm:t>
    </dgm:pt>
    <dgm:pt modelId="{CE076AE6-6E0D-4C09-AB0D-423DC7E92E82}" type="sibTrans" cxnId="{E3D22F62-66E5-41E2-BAD7-3C6C04B3F5AE}">
      <dgm:prSet/>
      <dgm:spPr/>
      <dgm:t>
        <a:bodyPr/>
        <a:lstStyle/>
        <a:p>
          <a:endParaRPr lang="en-US"/>
        </a:p>
      </dgm:t>
    </dgm:pt>
    <dgm:pt modelId="{98C1AB95-9C01-4E7B-806C-91D8D5CAC465}">
      <dgm:prSet phldrT="[Text]"/>
      <dgm:spPr/>
      <dgm:t>
        <a:bodyPr/>
        <a:lstStyle/>
        <a:p>
          <a:r>
            <a:rPr lang="en-US"/>
            <a:t>Stats (definitely still learning)</a:t>
          </a:r>
          <a:endParaRPr lang="en-US" dirty="0"/>
        </a:p>
      </dgm:t>
    </dgm:pt>
    <dgm:pt modelId="{EB7DF2E8-4229-45DA-860A-68CC64A2CF62}" type="parTrans" cxnId="{9A029AAA-AC92-4992-A4B6-73B9E5C332A1}">
      <dgm:prSet/>
      <dgm:spPr/>
      <dgm:t>
        <a:bodyPr/>
        <a:lstStyle/>
        <a:p>
          <a:endParaRPr lang="en-US"/>
        </a:p>
      </dgm:t>
    </dgm:pt>
    <dgm:pt modelId="{07DACB7E-81E3-4EEA-B3D5-AC6D131BB4F5}" type="sibTrans" cxnId="{9A029AAA-AC92-4992-A4B6-73B9E5C332A1}">
      <dgm:prSet/>
      <dgm:spPr/>
      <dgm:t>
        <a:bodyPr/>
        <a:lstStyle/>
        <a:p>
          <a:endParaRPr lang="en-US"/>
        </a:p>
      </dgm:t>
    </dgm:pt>
    <dgm:pt modelId="{2DF4053B-4EAF-4B68-AC89-D0062F34224A}" type="pres">
      <dgm:prSet presAssocID="{6BBF4DB5-5E4C-42F3-8F31-78295CB286A5}" presName="Name0" presStyleCnt="0">
        <dgm:presLayoutVars>
          <dgm:chMax/>
          <dgm:chPref/>
          <dgm:dir/>
        </dgm:presLayoutVars>
      </dgm:prSet>
      <dgm:spPr/>
    </dgm:pt>
    <dgm:pt modelId="{B33DAF1C-3D00-44AE-8766-6A2432C56D86}" type="pres">
      <dgm:prSet presAssocID="{5453C391-FE26-41F7-8893-3222AD1F8113}" presName="parenttextcomposite" presStyleCnt="0"/>
      <dgm:spPr/>
    </dgm:pt>
    <dgm:pt modelId="{9A0116EA-1C24-4191-9040-BAAFD11A4687}" type="pres">
      <dgm:prSet presAssocID="{5453C391-FE26-41F7-8893-3222AD1F8113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F4EA61C3-F61C-4540-AE78-E7CAA2FAE0DF}" type="pres">
      <dgm:prSet presAssocID="{5453C391-FE26-41F7-8893-3222AD1F8113}" presName="composite" presStyleCnt="0"/>
      <dgm:spPr/>
    </dgm:pt>
    <dgm:pt modelId="{08AAE3FD-9BE3-42A5-B08A-F760C39CEA5A}" type="pres">
      <dgm:prSet presAssocID="{5453C391-FE26-41F7-8893-3222AD1F8113}" presName="chevron1" presStyleLbl="alignNode1" presStyleIdx="0" presStyleCnt="14"/>
      <dgm:spPr/>
    </dgm:pt>
    <dgm:pt modelId="{E4EF2E34-B6B1-42F8-B47B-D45F76163D33}" type="pres">
      <dgm:prSet presAssocID="{5453C391-FE26-41F7-8893-3222AD1F8113}" presName="chevron2" presStyleLbl="alignNode1" presStyleIdx="1" presStyleCnt="14"/>
      <dgm:spPr/>
    </dgm:pt>
    <dgm:pt modelId="{A80B967B-70E9-4744-ABE7-F9CE4F1DD2FC}" type="pres">
      <dgm:prSet presAssocID="{5453C391-FE26-41F7-8893-3222AD1F8113}" presName="chevron3" presStyleLbl="alignNode1" presStyleIdx="2" presStyleCnt="14"/>
      <dgm:spPr/>
    </dgm:pt>
    <dgm:pt modelId="{6DF29893-5B22-491F-8608-2885C0339770}" type="pres">
      <dgm:prSet presAssocID="{5453C391-FE26-41F7-8893-3222AD1F8113}" presName="chevron4" presStyleLbl="alignNode1" presStyleIdx="3" presStyleCnt="14"/>
      <dgm:spPr/>
    </dgm:pt>
    <dgm:pt modelId="{A5DEDCB4-E3B9-4A73-B119-BEF83C610F2F}" type="pres">
      <dgm:prSet presAssocID="{5453C391-FE26-41F7-8893-3222AD1F8113}" presName="chevron5" presStyleLbl="alignNode1" presStyleIdx="4" presStyleCnt="14"/>
      <dgm:spPr/>
    </dgm:pt>
    <dgm:pt modelId="{A29B2384-852C-48D6-985A-937F9038FD12}" type="pres">
      <dgm:prSet presAssocID="{5453C391-FE26-41F7-8893-3222AD1F8113}" presName="chevron6" presStyleLbl="alignNode1" presStyleIdx="5" presStyleCnt="14"/>
      <dgm:spPr/>
    </dgm:pt>
    <dgm:pt modelId="{D5EC9AF9-0029-4896-AE35-29DDF57BCCF8}" type="pres">
      <dgm:prSet presAssocID="{5453C391-FE26-41F7-8893-3222AD1F8113}" presName="chevron7" presStyleLbl="alignNode1" presStyleIdx="6" presStyleCnt="14"/>
      <dgm:spPr/>
    </dgm:pt>
    <dgm:pt modelId="{DDEB142A-04BB-4DB5-A643-B2236EEE1B0F}" type="pres">
      <dgm:prSet presAssocID="{5453C391-FE26-41F7-8893-3222AD1F8113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EBBB94EC-DF72-491C-BE88-9DF4E2FBAB99}" type="pres">
      <dgm:prSet presAssocID="{D1A6FBAA-A7B0-4D94-9112-98BD098A9E5C}" presName="sibTrans" presStyleCnt="0"/>
      <dgm:spPr/>
    </dgm:pt>
    <dgm:pt modelId="{E4E3D778-8C48-444F-81E0-073312274C60}" type="pres">
      <dgm:prSet presAssocID="{BA0469DC-0555-4999-9076-205C095B5271}" presName="parenttextcomposite" presStyleCnt="0"/>
      <dgm:spPr/>
    </dgm:pt>
    <dgm:pt modelId="{3ABBCC2B-5796-4803-932B-5F3755542968}" type="pres">
      <dgm:prSet presAssocID="{BA0469DC-0555-4999-9076-205C095B5271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EAC9D32F-5196-4B2A-9A9E-2DE47F5B546A}" type="pres">
      <dgm:prSet presAssocID="{BA0469DC-0555-4999-9076-205C095B5271}" presName="composite" presStyleCnt="0"/>
      <dgm:spPr/>
    </dgm:pt>
    <dgm:pt modelId="{28DDF833-95E2-48A4-BEC8-DF6B5BE3564A}" type="pres">
      <dgm:prSet presAssocID="{BA0469DC-0555-4999-9076-205C095B5271}" presName="chevron1" presStyleLbl="alignNode1" presStyleIdx="7" presStyleCnt="14"/>
      <dgm:spPr/>
    </dgm:pt>
    <dgm:pt modelId="{0B0093EA-B43B-410B-B797-8F77A88D770E}" type="pres">
      <dgm:prSet presAssocID="{BA0469DC-0555-4999-9076-205C095B5271}" presName="chevron2" presStyleLbl="alignNode1" presStyleIdx="8" presStyleCnt="14"/>
      <dgm:spPr/>
    </dgm:pt>
    <dgm:pt modelId="{73D715C6-3974-49A5-880E-42D244477993}" type="pres">
      <dgm:prSet presAssocID="{BA0469DC-0555-4999-9076-205C095B5271}" presName="chevron3" presStyleLbl="alignNode1" presStyleIdx="9" presStyleCnt="14"/>
      <dgm:spPr/>
    </dgm:pt>
    <dgm:pt modelId="{8C719D4D-31C8-4C5B-BD92-51042E506A4F}" type="pres">
      <dgm:prSet presAssocID="{BA0469DC-0555-4999-9076-205C095B5271}" presName="chevron4" presStyleLbl="alignNode1" presStyleIdx="10" presStyleCnt="14"/>
      <dgm:spPr/>
    </dgm:pt>
    <dgm:pt modelId="{A42415FF-4BDD-4D7D-A984-E8A49BDD1AC8}" type="pres">
      <dgm:prSet presAssocID="{BA0469DC-0555-4999-9076-205C095B5271}" presName="chevron5" presStyleLbl="alignNode1" presStyleIdx="11" presStyleCnt="14"/>
      <dgm:spPr/>
    </dgm:pt>
    <dgm:pt modelId="{4FF8F39D-CC5F-4A3D-A585-F2E80038A134}" type="pres">
      <dgm:prSet presAssocID="{BA0469DC-0555-4999-9076-205C095B5271}" presName="chevron6" presStyleLbl="alignNode1" presStyleIdx="12" presStyleCnt="14"/>
      <dgm:spPr/>
    </dgm:pt>
    <dgm:pt modelId="{B70BC3FF-AA89-4147-A75F-A1847C4FACB5}" type="pres">
      <dgm:prSet presAssocID="{BA0469DC-0555-4999-9076-205C095B5271}" presName="chevron7" presStyleLbl="alignNode1" presStyleIdx="13" presStyleCnt="14"/>
      <dgm:spPr/>
    </dgm:pt>
    <dgm:pt modelId="{38DCE56F-6103-468F-945C-A343BFC99122}" type="pres">
      <dgm:prSet presAssocID="{BA0469DC-0555-4999-9076-205C095B5271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71565214-8384-4F97-88A3-A850A4CA44FC}" srcId="{6BBF4DB5-5E4C-42F3-8F31-78295CB286A5}" destId="{5453C391-FE26-41F7-8893-3222AD1F8113}" srcOrd="0" destOrd="0" parTransId="{4C1D8169-22AF-4D5E-B64A-104B39D1B767}" sibTransId="{D1A6FBAA-A7B0-4D94-9112-98BD098A9E5C}"/>
    <dgm:cxn modelId="{AC0CEE27-9BEA-4F28-A311-7EFEFBD538BC}" type="presOf" srcId="{D3DFA440-31CB-4889-BC61-B838BB362A2A}" destId="{DDEB142A-04BB-4DB5-A643-B2236EEE1B0F}" srcOrd="0" destOrd="0" presId="urn:microsoft.com/office/officeart/2008/layout/VerticalAccentList"/>
    <dgm:cxn modelId="{1F7DA533-83E9-4AB3-BB35-68A731363A62}" srcId="{5453C391-FE26-41F7-8893-3222AD1F8113}" destId="{81ACADDE-2BD6-400A-A165-1BE64E660510}" srcOrd="2" destOrd="0" parTransId="{69A10522-B555-40DF-847B-F619F986A9AC}" sibTransId="{A0F1B20B-141A-4799-B066-A2575801D57A}"/>
    <dgm:cxn modelId="{B5A0F33B-DF4F-4F9F-8B59-5FEDECC6FE88}" srcId="{5453C391-FE26-41F7-8893-3222AD1F8113}" destId="{913BA88C-C0C8-45E6-8B85-B7ECAC37B57B}" srcOrd="1" destOrd="0" parTransId="{3A8597CD-8B76-4658-8427-E7A07908F90B}" sibTransId="{B4BEF409-C58C-4114-8549-694AE2C46E3D}"/>
    <dgm:cxn modelId="{E3D22F62-66E5-41E2-BAD7-3C6C04B3F5AE}" srcId="{BA0469DC-0555-4999-9076-205C095B5271}" destId="{D97ED780-EE2C-4B53-96E1-B0A3F7116EA1}" srcOrd="2" destOrd="0" parTransId="{044534AC-CD00-4353-A86E-0486AE02A32D}" sibTransId="{CE076AE6-6E0D-4C09-AB0D-423DC7E92E82}"/>
    <dgm:cxn modelId="{F7EFCC73-DFAC-49C4-9F14-F22A31CCB152}" srcId="{BA0469DC-0555-4999-9076-205C095B5271}" destId="{0F29B0C3-AEE4-4EE7-842C-B61D6BCDC6E2}" srcOrd="0" destOrd="0" parTransId="{A86877EE-C725-44E0-9F09-738EFDD4BEFF}" sibTransId="{9855AEB7-29EE-428F-963B-B534040A3E84}"/>
    <dgm:cxn modelId="{FF8CA558-B4DC-4DF0-93E7-3740951DB95E}" srcId="{5453C391-FE26-41F7-8893-3222AD1F8113}" destId="{D3DFA440-31CB-4889-BC61-B838BB362A2A}" srcOrd="0" destOrd="0" parTransId="{B3665122-727D-413A-8A9A-4B44A7E37C0A}" sibTransId="{F51A6E8C-0F09-42C9-9E98-2045777B32E2}"/>
    <dgm:cxn modelId="{B6179A87-8B64-43C2-BEC8-1E72547A450E}" srcId="{6BBF4DB5-5E4C-42F3-8F31-78295CB286A5}" destId="{BA0469DC-0555-4999-9076-205C095B5271}" srcOrd="1" destOrd="0" parTransId="{D2967543-0091-4776-9E37-AE7D46DF269B}" sibTransId="{4390119A-00BA-4141-BE41-D23EB7880C4D}"/>
    <dgm:cxn modelId="{A056F99B-EB0B-4EF4-B9C1-3FFA3A803EC7}" type="presOf" srcId="{6BBF4DB5-5E4C-42F3-8F31-78295CB286A5}" destId="{2DF4053B-4EAF-4B68-AC89-D0062F34224A}" srcOrd="0" destOrd="0" presId="urn:microsoft.com/office/officeart/2008/layout/VerticalAccentList"/>
    <dgm:cxn modelId="{C286469F-2888-4B9A-A88C-45DE2E6F8AD0}" type="presOf" srcId="{913BA88C-C0C8-45E6-8B85-B7ECAC37B57B}" destId="{DDEB142A-04BB-4DB5-A643-B2236EEE1B0F}" srcOrd="0" destOrd="1" presId="urn:microsoft.com/office/officeart/2008/layout/VerticalAccentList"/>
    <dgm:cxn modelId="{AEA21AA6-298F-4A7D-A3BE-2AC220D8EE9E}" type="presOf" srcId="{5453C391-FE26-41F7-8893-3222AD1F8113}" destId="{9A0116EA-1C24-4191-9040-BAAFD11A4687}" srcOrd="0" destOrd="0" presId="urn:microsoft.com/office/officeart/2008/layout/VerticalAccentList"/>
    <dgm:cxn modelId="{9A029AAA-AC92-4992-A4B6-73B9E5C332A1}" srcId="{BA0469DC-0555-4999-9076-205C095B5271}" destId="{98C1AB95-9C01-4E7B-806C-91D8D5CAC465}" srcOrd="3" destOrd="0" parTransId="{EB7DF2E8-4229-45DA-860A-68CC64A2CF62}" sibTransId="{07DACB7E-81E3-4EEA-B3D5-AC6D131BB4F5}"/>
    <dgm:cxn modelId="{955C83BC-39A3-4064-B859-7C538BD6B559}" type="presOf" srcId="{D97ED780-EE2C-4B53-96E1-B0A3F7116EA1}" destId="{38DCE56F-6103-468F-945C-A343BFC99122}" srcOrd="0" destOrd="2" presId="urn:microsoft.com/office/officeart/2008/layout/VerticalAccentList"/>
    <dgm:cxn modelId="{39B9FEC8-F840-4F92-A493-47BFD8D3DA0C}" type="presOf" srcId="{0F29B0C3-AEE4-4EE7-842C-B61D6BCDC6E2}" destId="{38DCE56F-6103-468F-945C-A343BFC99122}" srcOrd="0" destOrd="0" presId="urn:microsoft.com/office/officeart/2008/layout/VerticalAccentList"/>
    <dgm:cxn modelId="{5AD6ADCB-E61A-403B-8947-DB94B13B6AFD}" type="presOf" srcId="{BA0469DC-0555-4999-9076-205C095B5271}" destId="{3ABBCC2B-5796-4803-932B-5F3755542968}" srcOrd="0" destOrd="0" presId="urn:microsoft.com/office/officeart/2008/layout/VerticalAccentList"/>
    <dgm:cxn modelId="{12B656D5-1BE5-4585-B409-02A8C2E62CD6}" type="presOf" srcId="{81ACADDE-2BD6-400A-A165-1BE64E660510}" destId="{DDEB142A-04BB-4DB5-A643-B2236EEE1B0F}" srcOrd="0" destOrd="2" presId="urn:microsoft.com/office/officeart/2008/layout/VerticalAccentList"/>
    <dgm:cxn modelId="{DD38BCE5-C6BA-4BC6-BD6A-7145927CEE70}" type="presOf" srcId="{98C1AB95-9C01-4E7B-806C-91D8D5CAC465}" destId="{38DCE56F-6103-468F-945C-A343BFC99122}" srcOrd="0" destOrd="3" presId="urn:microsoft.com/office/officeart/2008/layout/VerticalAccentList"/>
    <dgm:cxn modelId="{EF1BB9E8-FE57-4632-9601-3CB24CA9190A}" type="presOf" srcId="{72191E17-44D4-4D6A-9A2C-D5FD1405C270}" destId="{38DCE56F-6103-468F-945C-A343BFC99122}" srcOrd="0" destOrd="1" presId="urn:microsoft.com/office/officeart/2008/layout/VerticalAccentList"/>
    <dgm:cxn modelId="{049B86F3-887C-44D7-880E-52BFD1C88FC8}" srcId="{BA0469DC-0555-4999-9076-205C095B5271}" destId="{72191E17-44D4-4D6A-9A2C-D5FD1405C270}" srcOrd="1" destOrd="0" parTransId="{390D5565-B97B-4893-896F-FE7DB0288B21}" sibTransId="{984252D5-4343-43B6-A4FD-F5C1A1D6D332}"/>
    <dgm:cxn modelId="{2227FFAD-36A5-4EA7-BC89-D6F8D4D9E345}" type="presParOf" srcId="{2DF4053B-4EAF-4B68-AC89-D0062F34224A}" destId="{B33DAF1C-3D00-44AE-8766-6A2432C56D86}" srcOrd="0" destOrd="0" presId="urn:microsoft.com/office/officeart/2008/layout/VerticalAccentList"/>
    <dgm:cxn modelId="{0BDFD349-0546-4627-BBCF-9D720E74890F}" type="presParOf" srcId="{B33DAF1C-3D00-44AE-8766-6A2432C56D86}" destId="{9A0116EA-1C24-4191-9040-BAAFD11A4687}" srcOrd="0" destOrd="0" presId="urn:microsoft.com/office/officeart/2008/layout/VerticalAccentList"/>
    <dgm:cxn modelId="{9D770E9D-8657-431B-8009-23D9461835E8}" type="presParOf" srcId="{2DF4053B-4EAF-4B68-AC89-D0062F34224A}" destId="{F4EA61C3-F61C-4540-AE78-E7CAA2FAE0DF}" srcOrd="1" destOrd="0" presId="urn:microsoft.com/office/officeart/2008/layout/VerticalAccentList"/>
    <dgm:cxn modelId="{3D5CEFED-EC15-42E5-87CA-C51DCC13C93C}" type="presParOf" srcId="{F4EA61C3-F61C-4540-AE78-E7CAA2FAE0DF}" destId="{08AAE3FD-9BE3-42A5-B08A-F760C39CEA5A}" srcOrd="0" destOrd="0" presId="urn:microsoft.com/office/officeart/2008/layout/VerticalAccentList"/>
    <dgm:cxn modelId="{C156D1EB-5620-411D-9CBE-2BC19AC2A15B}" type="presParOf" srcId="{F4EA61C3-F61C-4540-AE78-E7CAA2FAE0DF}" destId="{E4EF2E34-B6B1-42F8-B47B-D45F76163D33}" srcOrd="1" destOrd="0" presId="urn:microsoft.com/office/officeart/2008/layout/VerticalAccentList"/>
    <dgm:cxn modelId="{08034967-5FA5-44F0-8BBA-C5FF8BD34C03}" type="presParOf" srcId="{F4EA61C3-F61C-4540-AE78-E7CAA2FAE0DF}" destId="{A80B967B-70E9-4744-ABE7-F9CE4F1DD2FC}" srcOrd="2" destOrd="0" presId="urn:microsoft.com/office/officeart/2008/layout/VerticalAccentList"/>
    <dgm:cxn modelId="{01FA5600-D721-42A6-AB18-639A2EA35BF3}" type="presParOf" srcId="{F4EA61C3-F61C-4540-AE78-E7CAA2FAE0DF}" destId="{6DF29893-5B22-491F-8608-2885C0339770}" srcOrd="3" destOrd="0" presId="urn:microsoft.com/office/officeart/2008/layout/VerticalAccentList"/>
    <dgm:cxn modelId="{DA96B97F-E0CC-4322-98D0-CA3395C455D5}" type="presParOf" srcId="{F4EA61C3-F61C-4540-AE78-E7CAA2FAE0DF}" destId="{A5DEDCB4-E3B9-4A73-B119-BEF83C610F2F}" srcOrd="4" destOrd="0" presId="urn:microsoft.com/office/officeart/2008/layout/VerticalAccentList"/>
    <dgm:cxn modelId="{EF73541B-6DCF-4AA6-A973-6A003F896F6E}" type="presParOf" srcId="{F4EA61C3-F61C-4540-AE78-E7CAA2FAE0DF}" destId="{A29B2384-852C-48D6-985A-937F9038FD12}" srcOrd="5" destOrd="0" presId="urn:microsoft.com/office/officeart/2008/layout/VerticalAccentList"/>
    <dgm:cxn modelId="{0BB47E86-2CA9-4C5E-B0A9-566253A0AF73}" type="presParOf" srcId="{F4EA61C3-F61C-4540-AE78-E7CAA2FAE0DF}" destId="{D5EC9AF9-0029-4896-AE35-29DDF57BCCF8}" srcOrd="6" destOrd="0" presId="urn:microsoft.com/office/officeart/2008/layout/VerticalAccentList"/>
    <dgm:cxn modelId="{0560CCA9-22EC-4A64-9EFA-19C305D56B47}" type="presParOf" srcId="{F4EA61C3-F61C-4540-AE78-E7CAA2FAE0DF}" destId="{DDEB142A-04BB-4DB5-A643-B2236EEE1B0F}" srcOrd="7" destOrd="0" presId="urn:microsoft.com/office/officeart/2008/layout/VerticalAccentList"/>
    <dgm:cxn modelId="{6C05499D-3FBB-4EC9-8AEF-1E6094FCB00B}" type="presParOf" srcId="{2DF4053B-4EAF-4B68-AC89-D0062F34224A}" destId="{EBBB94EC-DF72-491C-BE88-9DF4E2FBAB99}" srcOrd="2" destOrd="0" presId="urn:microsoft.com/office/officeart/2008/layout/VerticalAccentList"/>
    <dgm:cxn modelId="{E1EF1F17-0DD4-40C8-9C1F-AD91691D4315}" type="presParOf" srcId="{2DF4053B-4EAF-4B68-AC89-D0062F34224A}" destId="{E4E3D778-8C48-444F-81E0-073312274C60}" srcOrd="3" destOrd="0" presId="urn:microsoft.com/office/officeart/2008/layout/VerticalAccentList"/>
    <dgm:cxn modelId="{3DBF413F-D0E6-4223-ACE5-04BBC98B0321}" type="presParOf" srcId="{E4E3D778-8C48-444F-81E0-073312274C60}" destId="{3ABBCC2B-5796-4803-932B-5F3755542968}" srcOrd="0" destOrd="0" presId="urn:microsoft.com/office/officeart/2008/layout/VerticalAccentList"/>
    <dgm:cxn modelId="{A1F55BAF-9B37-436A-9A54-1EE89FFD1055}" type="presParOf" srcId="{2DF4053B-4EAF-4B68-AC89-D0062F34224A}" destId="{EAC9D32F-5196-4B2A-9A9E-2DE47F5B546A}" srcOrd="4" destOrd="0" presId="urn:microsoft.com/office/officeart/2008/layout/VerticalAccentList"/>
    <dgm:cxn modelId="{E2CAC764-7CF4-426A-835C-004909571A06}" type="presParOf" srcId="{EAC9D32F-5196-4B2A-9A9E-2DE47F5B546A}" destId="{28DDF833-95E2-48A4-BEC8-DF6B5BE3564A}" srcOrd="0" destOrd="0" presId="urn:microsoft.com/office/officeart/2008/layout/VerticalAccentList"/>
    <dgm:cxn modelId="{C59309A5-F747-4E92-A2EB-ADF50962CB10}" type="presParOf" srcId="{EAC9D32F-5196-4B2A-9A9E-2DE47F5B546A}" destId="{0B0093EA-B43B-410B-B797-8F77A88D770E}" srcOrd="1" destOrd="0" presId="urn:microsoft.com/office/officeart/2008/layout/VerticalAccentList"/>
    <dgm:cxn modelId="{79D290DB-CE72-4517-A08B-EDEFADF61014}" type="presParOf" srcId="{EAC9D32F-5196-4B2A-9A9E-2DE47F5B546A}" destId="{73D715C6-3974-49A5-880E-42D244477993}" srcOrd="2" destOrd="0" presId="urn:microsoft.com/office/officeart/2008/layout/VerticalAccentList"/>
    <dgm:cxn modelId="{951A1EC9-E0C4-4480-9925-945BB3C90763}" type="presParOf" srcId="{EAC9D32F-5196-4B2A-9A9E-2DE47F5B546A}" destId="{8C719D4D-31C8-4C5B-BD92-51042E506A4F}" srcOrd="3" destOrd="0" presId="urn:microsoft.com/office/officeart/2008/layout/VerticalAccentList"/>
    <dgm:cxn modelId="{14D1B590-8F98-4CF9-A4CB-C76548D07F8D}" type="presParOf" srcId="{EAC9D32F-5196-4B2A-9A9E-2DE47F5B546A}" destId="{A42415FF-4BDD-4D7D-A984-E8A49BDD1AC8}" srcOrd="4" destOrd="0" presId="urn:microsoft.com/office/officeart/2008/layout/VerticalAccentList"/>
    <dgm:cxn modelId="{9CFA0902-99A1-4E0B-8122-BE2EE46D4A56}" type="presParOf" srcId="{EAC9D32F-5196-4B2A-9A9E-2DE47F5B546A}" destId="{4FF8F39D-CC5F-4A3D-A585-F2E80038A134}" srcOrd="5" destOrd="0" presId="urn:microsoft.com/office/officeart/2008/layout/VerticalAccentList"/>
    <dgm:cxn modelId="{0E7AC0CB-6676-4ACB-B720-A8FE7E8F93A4}" type="presParOf" srcId="{EAC9D32F-5196-4B2A-9A9E-2DE47F5B546A}" destId="{B70BC3FF-AA89-4147-A75F-A1847C4FACB5}" srcOrd="6" destOrd="0" presId="urn:microsoft.com/office/officeart/2008/layout/VerticalAccentList"/>
    <dgm:cxn modelId="{E4B8953D-3A78-4E47-B8CB-0E2F730A13FF}" type="presParOf" srcId="{EAC9D32F-5196-4B2A-9A9E-2DE47F5B546A}" destId="{38DCE56F-6103-468F-945C-A343BFC9912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97D4-AD40-4251-A8F7-3C0BBD8EA092}">
      <dsp:nvSpPr>
        <dsp:cNvPr id="0" name=""/>
        <dsp:cNvSpPr/>
      </dsp:nvSpPr>
      <dsp:spPr>
        <a:xfrm>
          <a:off x="916875" y="1236"/>
          <a:ext cx="6326446" cy="5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Background</a:t>
          </a:r>
        </a:p>
      </dsp:txBody>
      <dsp:txXfrm>
        <a:off x="916875" y="1236"/>
        <a:ext cx="6326446" cy="575131"/>
      </dsp:txXfrm>
    </dsp:sp>
    <dsp:sp modelId="{A10704FF-CAA4-44CE-8BC9-5062575B7AF9}">
      <dsp:nvSpPr>
        <dsp:cNvPr id="0" name=""/>
        <dsp:cNvSpPr/>
      </dsp:nvSpPr>
      <dsp:spPr>
        <a:xfrm>
          <a:off x="916875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81471-EA51-48D4-8C41-0AC4BA7C0FCA}">
      <dsp:nvSpPr>
        <dsp:cNvPr id="0" name=""/>
        <dsp:cNvSpPr/>
      </dsp:nvSpPr>
      <dsp:spPr>
        <a:xfrm>
          <a:off x="1806092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9D656-EE2F-47B7-9420-1AF8C4CB22BF}">
      <dsp:nvSpPr>
        <dsp:cNvPr id="0" name=""/>
        <dsp:cNvSpPr/>
      </dsp:nvSpPr>
      <dsp:spPr>
        <a:xfrm>
          <a:off x="2696012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E511D-67B3-436F-A61E-F6A4D6B858CA}">
      <dsp:nvSpPr>
        <dsp:cNvPr id="0" name=""/>
        <dsp:cNvSpPr/>
      </dsp:nvSpPr>
      <dsp:spPr>
        <a:xfrm>
          <a:off x="3585229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643AA-636A-41E0-94E6-466004EF559C}">
      <dsp:nvSpPr>
        <dsp:cNvPr id="0" name=""/>
        <dsp:cNvSpPr/>
      </dsp:nvSpPr>
      <dsp:spPr>
        <a:xfrm>
          <a:off x="4475149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4B8D7-0CF4-4D84-94C0-F6496B591417}">
      <dsp:nvSpPr>
        <dsp:cNvPr id="0" name=""/>
        <dsp:cNvSpPr/>
      </dsp:nvSpPr>
      <dsp:spPr>
        <a:xfrm>
          <a:off x="5364367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619FA-1D5F-4472-A60C-66FF67EB74FE}">
      <dsp:nvSpPr>
        <dsp:cNvPr id="0" name=""/>
        <dsp:cNvSpPr/>
      </dsp:nvSpPr>
      <dsp:spPr>
        <a:xfrm>
          <a:off x="6254287" y="576368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D9C6A-518F-47D5-8F7E-CF68350A143D}">
      <dsp:nvSpPr>
        <dsp:cNvPr id="0" name=""/>
        <dsp:cNvSpPr/>
      </dsp:nvSpPr>
      <dsp:spPr>
        <a:xfrm>
          <a:off x="916875" y="693524"/>
          <a:ext cx="6408690" cy="937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Idea assessed in past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committee in 2021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 set—Timeline surprise! </a:t>
          </a:r>
        </a:p>
      </dsp:txBody>
      <dsp:txXfrm>
        <a:off x="916875" y="693524"/>
        <a:ext cx="6408690" cy="937251"/>
      </dsp:txXfrm>
    </dsp:sp>
    <dsp:sp modelId="{7093EB5F-9F95-4F01-8C26-95DA18765A08}">
      <dsp:nvSpPr>
        <dsp:cNvPr id="0" name=""/>
        <dsp:cNvSpPr/>
      </dsp:nvSpPr>
      <dsp:spPr>
        <a:xfrm>
          <a:off x="916875" y="1835985"/>
          <a:ext cx="6326446" cy="5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Changes</a:t>
          </a:r>
        </a:p>
      </dsp:txBody>
      <dsp:txXfrm>
        <a:off x="916875" y="1835985"/>
        <a:ext cx="6326446" cy="575131"/>
      </dsp:txXfrm>
    </dsp:sp>
    <dsp:sp modelId="{41CDAC3B-E420-4DD8-A4C2-18DF87C95D83}">
      <dsp:nvSpPr>
        <dsp:cNvPr id="0" name=""/>
        <dsp:cNvSpPr/>
      </dsp:nvSpPr>
      <dsp:spPr>
        <a:xfrm>
          <a:off x="916875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7552-3B7E-4653-8B73-BE6243617CA3}">
      <dsp:nvSpPr>
        <dsp:cNvPr id="0" name=""/>
        <dsp:cNvSpPr/>
      </dsp:nvSpPr>
      <dsp:spPr>
        <a:xfrm>
          <a:off x="1806092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8F56-EA8C-4393-AB51-B2EB3D58637D}">
      <dsp:nvSpPr>
        <dsp:cNvPr id="0" name=""/>
        <dsp:cNvSpPr/>
      </dsp:nvSpPr>
      <dsp:spPr>
        <a:xfrm>
          <a:off x="2696012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27F25-7ACA-41F2-8FCE-1C93549B9BF7}">
      <dsp:nvSpPr>
        <dsp:cNvPr id="0" name=""/>
        <dsp:cNvSpPr/>
      </dsp:nvSpPr>
      <dsp:spPr>
        <a:xfrm>
          <a:off x="3585229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2E329-8660-4853-B6B1-38918BA39BD6}">
      <dsp:nvSpPr>
        <dsp:cNvPr id="0" name=""/>
        <dsp:cNvSpPr/>
      </dsp:nvSpPr>
      <dsp:spPr>
        <a:xfrm>
          <a:off x="4475149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A4F7-8DE3-4DB9-943A-048F5D1D6B69}">
      <dsp:nvSpPr>
        <dsp:cNvPr id="0" name=""/>
        <dsp:cNvSpPr/>
      </dsp:nvSpPr>
      <dsp:spPr>
        <a:xfrm>
          <a:off x="5364367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44C0-522A-458A-8639-E7B8464149BB}">
      <dsp:nvSpPr>
        <dsp:cNvPr id="0" name=""/>
        <dsp:cNvSpPr/>
      </dsp:nvSpPr>
      <dsp:spPr>
        <a:xfrm>
          <a:off x="6254287" y="2411117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264CC-46C9-42D2-9C04-D7481BF1DDFD}">
      <dsp:nvSpPr>
        <dsp:cNvPr id="0" name=""/>
        <dsp:cNvSpPr/>
      </dsp:nvSpPr>
      <dsp:spPr>
        <a:xfrm>
          <a:off x="916875" y="2528273"/>
          <a:ext cx="6408690" cy="937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Merging Symbols KUM to KUK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Logon for Patrons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Policy &amp; Technology </a:t>
          </a:r>
        </a:p>
      </dsp:txBody>
      <dsp:txXfrm>
        <a:off x="916875" y="2528273"/>
        <a:ext cx="6408690" cy="937251"/>
      </dsp:txXfrm>
    </dsp:sp>
    <dsp:sp modelId="{1D977AF8-2D8B-46E5-9E02-D18760980482}">
      <dsp:nvSpPr>
        <dsp:cNvPr id="0" name=""/>
        <dsp:cNvSpPr/>
      </dsp:nvSpPr>
      <dsp:spPr>
        <a:xfrm>
          <a:off x="916875" y="3670734"/>
          <a:ext cx="6326446" cy="5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Keys to Success</a:t>
          </a:r>
        </a:p>
      </dsp:txBody>
      <dsp:txXfrm>
        <a:off x="916875" y="3670734"/>
        <a:ext cx="6326446" cy="575131"/>
      </dsp:txXfrm>
    </dsp:sp>
    <dsp:sp modelId="{1F93C8BF-5559-4570-8416-0BF7591986C5}">
      <dsp:nvSpPr>
        <dsp:cNvPr id="0" name=""/>
        <dsp:cNvSpPr/>
      </dsp:nvSpPr>
      <dsp:spPr>
        <a:xfrm>
          <a:off x="916875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4FCAD-EB81-453B-A398-627F2BB2050D}">
      <dsp:nvSpPr>
        <dsp:cNvPr id="0" name=""/>
        <dsp:cNvSpPr/>
      </dsp:nvSpPr>
      <dsp:spPr>
        <a:xfrm>
          <a:off x="1806092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21FAC-AA6D-47EA-B0FB-FEAB22BD4E2B}">
      <dsp:nvSpPr>
        <dsp:cNvPr id="0" name=""/>
        <dsp:cNvSpPr/>
      </dsp:nvSpPr>
      <dsp:spPr>
        <a:xfrm>
          <a:off x="2696012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B8C0B-DB6B-402C-B3BB-3AA659789ED8}">
      <dsp:nvSpPr>
        <dsp:cNvPr id="0" name=""/>
        <dsp:cNvSpPr/>
      </dsp:nvSpPr>
      <dsp:spPr>
        <a:xfrm>
          <a:off x="3585229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97566-5FE2-4FC5-B2CF-D27C5808F88F}">
      <dsp:nvSpPr>
        <dsp:cNvPr id="0" name=""/>
        <dsp:cNvSpPr/>
      </dsp:nvSpPr>
      <dsp:spPr>
        <a:xfrm>
          <a:off x="4475149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BA455-181B-4409-B16B-8945D3B4E3E1}">
      <dsp:nvSpPr>
        <dsp:cNvPr id="0" name=""/>
        <dsp:cNvSpPr/>
      </dsp:nvSpPr>
      <dsp:spPr>
        <a:xfrm>
          <a:off x="5364367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B572C-063E-4392-9F9E-917B9ABF2AB0}">
      <dsp:nvSpPr>
        <dsp:cNvPr id="0" name=""/>
        <dsp:cNvSpPr/>
      </dsp:nvSpPr>
      <dsp:spPr>
        <a:xfrm>
          <a:off x="6254287" y="4245866"/>
          <a:ext cx="1480388" cy="11715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AE7E5-47FC-470E-9BB3-2279E1A3DA8B}">
      <dsp:nvSpPr>
        <dsp:cNvPr id="0" name=""/>
        <dsp:cNvSpPr/>
      </dsp:nvSpPr>
      <dsp:spPr>
        <a:xfrm>
          <a:off x="916875" y="4363022"/>
          <a:ext cx="6408690" cy="937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Logon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 not to merge data</a:t>
          </a:r>
        </a:p>
      </dsp:txBody>
      <dsp:txXfrm>
        <a:off x="916875" y="4363022"/>
        <a:ext cx="6408690" cy="937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116EA-1C24-4191-9040-BAAFD11A4687}">
      <dsp:nvSpPr>
        <dsp:cNvPr id="0" name=""/>
        <dsp:cNvSpPr/>
      </dsp:nvSpPr>
      <dsp:spPr>
        <a:xfrm>
          <a:off x="128661" y="636620"/>
          <a:ext cx="7694022" cy="6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Challenges</a:t>
          </a:r>
        </a:p>
      </dsp:txBody>
      <dsp:txXfrm>
        <a:off x="128661" y="636620"/>
        <a:ext cx="7694022" cy="699456"/>
      </dsp:txXfrm>
    </dsp:sp>
    <dsp:sp modelId="{08AAE3FD-9BE3-42A5-B08A-F760C39CEA5A}">
      <dsp:nvSpPr>
        <dsp:cNvPr id="0" name=""/>
        <dsp:cNvSpPr/>
      </dsp:nvSpPr>
      <dsp:spPr>
        <a:xfrm>
          <a:off x="128661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F2E34-B6B1-42F8-B47B-D45F76163D33}">
      <dsp:nvSpPr>
        <dsp:cNvPr id="0" name=""/>
        <dsp:cNvSpPr/>
      </dsp:nvSpPr>
      <dsp:spPr>
        <a:xfrm>
          <a:off x="1210098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B967B-70E9-4744-ABE7-F9CE4F1DD2FC}">
      <dsp:nvSpPr>
        <dsp:cNvPr id="0" name=""/>
        <dsp:cNvSpPr/>
      </dsp:nvSpPr>
      <dsp:spPr>
        <a:xfrm>
          <a:off x="2292391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29893-5B22-491F-8608-2885C0339770}">
      <dsp:nvSpPr>
        <dsp:cNvPr id="0" name=""/>
        <dsp:cNvSpPr/>
      </dsp:nvSpPr>
      <dsp:spPr>
        <a:xfrm>
          <a:off x="3373828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EDCB4-E3B9-4A73-B119-BEF83C610F2F}">
      <dsp:nvSpPr>
        <dsp:cNvPr id="0" name=""/>
        <dsp:cNvSpPr/>
      </dsp:nvSpPr>
      <dsp:spPr>
        <a:xfrm>
          <a:off x="4456121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B2384-852C-48D6-985A-937F9038FD12}">
      <dsp:nvSpPr>
        <dsp:cNvPr id="0" name=""/>
        <dsp:cNvSpPr/>
      </dsp:nvSpPr>
      <dsp:spPr>
        <a:xfrm>
          <a:off x="5537559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9AF9-0029-4896-AE35-29DDF57BCCF8}">
      <dsp:nvSpPr>
        <dsp:cNvPr id="0" name=""/>
        <dsp:cNvSpPr/>
      </dsp:nvSpPr>
      <dsp:spPr>
        <a:xfrm>
          <a:off x="6619851" y="1336076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142A-04BB-4DB5-A643-B2236EEE1B0F}">
      <dsp:nvSpPr>
        <dsp:cNvPr id="0" name=""/>
        <dsp:cNvSpPr/>
      </dsp:nvSpPr>
      <dsp:spPr>
        <a:xfrm>
          <a:off x="128661" y="1478558"/>
          <a:ext cx="7794044" cy="1139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Abrupt Timeline Shift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Changes in Staffing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DOCLINE</a:t>
          </a:r>
        </a:p>
      </dsp:txBody>
      <dsp:txXfrm>
        <a:off x="128661" y="1478558"/>
        <a:ext cx="7794044" cy="1139855"/>
      </dsp:txXfrm>
    </dsp:sp>
    <dsp:sp modelId="{3ABBCC2B-5796-4803-932B-5F3755542968}">
      <dsp:nvSpPr>
        <dsp:cNvPr id="0" name=""/>
        <dsp:cNvSpPr/>
      </dsp:nvSpPr>
      <dsp:spPr>
        <a:xfrm>
          <a:off x="128661" y="2873585"/>
          <a:ext cx="7694022" cy="6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Lessons Learned/Still Learning</a:t>
          </a:r>
        </a:p>
      </dsp:txBody>
      <dsp:txXfrm>
        <a:off x="128661" y="2873585"/>
        <a:ext cx="7694022" cy="699456"/>
      </dsp:txXfrm>
    </dsp:sp>
    <dsp:sp modelId="{28DDF833-95E2-48A4-BEC8-DF6B5BE3564A}">
      <dsp:nvSpPr>
        <dsp:cNvPr id="0" name=""/>
        <dsp:cNvSpPr/>
      </dsp:nvSpPr>
      <dsp:spPr>
        <a:xfrm>
          <a:off x="128661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93EA-B43B-410B-B797-8F77A88D770E}">
      <dsp:nvSpPr>
        <dsp:cNvPr id="0" name=""/>
        <dsp:cNvSpPr/>
      </dsp:nvSpPr>
      <dsp:spPr>
        <a:xfrm>
          <a:off x="1210098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715C6-3974-49A5-880E-42D244477993}">
      <dsp:nvSpPr>
        <dsp:cNvPr id="0" name=""/>
        <dsp:cNvSpPr/>
      </dsp:nvSpPr>
      <dsp:spPr>
        <a:xfrm>
          <a:off x="2292391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9D4D-31C8-4C5B-BD92-51042E506A4F}">
      <dsp:nvSpPr>
        <dsp:cNvPr id="0" name=""/>
        <dsp:cNvSpPr/>
      </dsp:nvSpPr>
      <dsp:spPr>
        <a:xfrm>
          <a:off x="3373828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15FF-4BDD-4D7D-A984-E8A49BDD1AC8}">
      <dsp:nvSpPr>
        <dsp:cNvPr id="0" name=""/>
        <dsp:cNvSpPr/>
      </dsp:nvSpPr>
      <dsp:spPr>
        <a:xfrm>
          <a:off x="4456121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F39D-CC5F-4A3D-A585-F2E80038A134}">
      <dsp:nvSpPr>
        <dsp:cNvPr id="0" name=""/>
        <dsp:cNvSpPr/>
      </dsp:nvSpPr>
      <dsp:spPr>
        <a:xfrm>
          <a:off x="5537559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BC3FF-AA89-4147-A75F-A1847C4FACB5}">
      <dsp:nvSpPr>
        <dsp:cNvPr id="0" name=""/>
        <dsp:cNvSpPr/>
      </dsp:nvSpPr>
      <dsp:spPr>
        <a:xfrm>
          <a:off x="6619851" y="3573041"/>
          <a:ext cx="1800401" cy="14248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CE56F-6103-468F-945C-A343BFC99122}">
      <dsp:nvSpPr>
        <dsp:cNvPr id="0" name=""/>
        <dsp:cNvSpPr/>
      </dsp:nvSpPr>
      <dsp:spPr>
        <a:xfrm>
          <a:off x="128661" y="3715523"/>
          <a:ext cx="7794044" cy="1139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wasn’t (that) chaotic and maybe centralization isn’t so bad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Shift to Branch Treatment for MCL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Workflows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Stats (definitely still learning)</a:t>
          </a:r>
          <a:endParaRPr lang="en-US" sz="1400" kern="1200" dirty="0"/>
        </a:p>
      </dsp:txBody>
      <dsp:txXfrm>
        <a:off x="128661" y="3715523"/>
        <a:ext cx="7794044" cy="1139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9B8EA-B36B-4286-BA96-E7E2E5566B7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83F9-F4D7-45B6-BD45-9F218A00C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83F9-F4D7-45B6-BD45-9F218A00CA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69A7-C98E-464E-B39E-79D4097C6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854CD-F83C-44D6-9759-2469BE89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D0C76-AFD0-424C-8561-5C193B11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77EA-C787-4008-A305-F0C8367E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1113-FA6E-4201-8A46-2BBB5DF7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35CB-A56C-4240-AB99-E053D1C0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6AF3D-F151-4865-8456-E2A795942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B4EE-C91D-4AA2-9FB7-767A33D9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13AD5-36D7-47FE-9363-8F793BCD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4FEC0-D111-42C0-9564-E1E209D2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B4356-58C7-4E4B-8119-66E528460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BAEA0-C0D6-44FE-8264-564A5014C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FD1B7-049E-4045-BB9C-EA188A60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2D1F2-1943-4C54-AA38-C183C78E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7600-B16F-4E64-A3DB-2C0E8ACA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3FEE-DB5D-4510-88BE-AE1BF90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C31B-5FCF-432E-9EEE-EC4BB130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A2013-1609-4272-91E9-A809CA8A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89F4-D80E-4F1C-8BBE-3484D194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BCFD5-B290-4EE6-81D9-C9CC0EEB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F702-878D-4909-B80F-94890B1E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B262-8198-4E6D-A589-57D1885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90448-9151-4528-9E4B-C1EF192D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04C90-05DF-4075-BAA1-3B761CEB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102EE-3417-453C-A760-A672472C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3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F085-BD13-40AC-B0D5-231FD0A6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A993-6281-4AF0-83D1-7BDC1DCF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F7519-3FAF-414F-B860-D2D0C2881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2A748-EE55-4B2A-9089-E3A658FF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1A3DA-D93A-43B0-AC4E-73CFC15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0DDF4-690E-4510-B22E-6C9A205B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83B0-7CD1-473F-AD1D-3C5E30C8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DA6D-2190-4AB9-9FFF-69F4AD045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215A3-E731-4A0A-B353-05F902602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0B487-0EDD-4EE0-903A-43CA8E77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D5492-2F3D-42B1-B9E3-8D12BE28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D7CDC-334C-43E6-B8E7-5B4BAC79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8F286-D404-458E-BB73-F38F7291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9B2DC8-0ED9-4292-A029-FD512FE5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5A6C-FB11-4120-B490-A89CA040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A8505-A11D-4123-A7A6-2CAA5519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9A36E-8055-401F-9F30-3445C51E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9F6A8-CD2D-43CE-BD67-A7DCB72C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D570D-FD3A-4A60-9303-362423EC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4E8A9-8385-4A46-8878-74E197B2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800BA-A94B-4BCF-BE9A-310E25EB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7CD9-BCCA-41B2-84D3-804559EB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5D65-A081-4221-ACDE-DCFDFB93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6BF0D-2E19-4C53-BA2E-D7CE04B85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922F6-4EAC-413F-B50D-3B1EE81A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8C44-FB80-48A2-B439-444F10A4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49A0-B061-4A7B-B3BA-F7C2DE3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B28E-835D-4BBB-992E-8B3B48C9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4CDE0-0F02-4F70-A529-EEBFEBFB6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15881-9729-4029-A17A-8A509E32D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AE801-764E-475A-BD43-2380D017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76C59-AE07-4308-B4EB-B1486D6D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634A8-FF6D-48A2-A236-9E998FFF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C38F0-751A-48F2-B6A1-F96C1844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E201B-4F72-4D5C-8591-DCE9FC3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D32A2-33DD-4E23-AB1A-67C7E3ACF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B7D2-A783-4074-BAD4-B32FD170673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4BD8-F174-4F0B-969F-47E785743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A3C82-482E-4E7D-BFF6-D3DDF9FB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3319-74B8-4E33-80E7-9BCF9218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urtney.taulbee@uky.ed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manda.williams2@uky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ABF5-7664-4E7C-87D8-BD8545983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Odyssey</a:t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A5271-963B-45E6-8772-52A94AD97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Merging Two Interlibrary Loan Departments into One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Courtney Taulbee, Department Head ILL/Document Delivery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			  Amanda Williams, ILL Senior Technician and Research Support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19A1A-FFFC-468B-8544-3D436451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1457325" cy="1628775"/>
          </a:xfrm>
          <a:prstGeom prst="rect">
            <a:avLst/>
          </a:prstGeom>
        </p:spPr>
      </p:pic>
      <p:pic>
        <p:nvPicPr>
          <p:cNvPr id="10" name="Picture 9" descr="UK Libraries logo">
            <a:extLst>
              <a:ext uri="{FF2B5EF4-FFF2-40B4-BE49-F238E27FC236}">
                <a16:creationId xmlns:a16="http://schemas.microsoft.com/office/drawing/2014/main" id="{EBD627B0-FF03-4A57-A3B7-EBA397517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4188958"/>
            <a:ext cx="2714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3817AC-302C-413C-980D-880935213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6687"/>
              </p:ext>
            </p:extLst>
          </p:nvPr>
        </p:nvGraphicFramePr>
        <p:xfrm>
          <a:off x="2031999" y="719666"/>
          <a:ext cx="86515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itle 32">
            <a:extLst>
              <a:ext uri="{FF2B5EF4-FFF2-40B4-BE49-F238E27FC236}">
                <a16:creationId xmlns:a16="http://schemas.microsoft.com/office/drawing/2014/main" id="{A9ED4CD9-53B8-ED44-729A-668FDFD6BE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125165-0B1C-3E17-04D0-25ED0C08F6DA}"/>
              </a:ext>
            </a:extLst>
          </p:cNvPr>
          <p:cNvSpPr txBox="1"/>
          <p:nvPr/>
        </p:nvSpPr>
        <p:spPr>
          <a:xfrm>
            <a:off x="1733107" y="7378996"/>
            <a:ext cx="8070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har char="•"/>
            </a:pPr>
            <a:r>
              <a:rPr lang="en-US" dirty="0"/>
              <a:t>Background</a:t>
            </a:r>
          </a:p>
          <a:p>
            <a:pPr lvl="1">
              <a:buChar char="•"/>
            </a:pPr>
            <a:r>
              <a:rPr lang="en-US" sz="1800" dirty="0"/>
              <a:t>Idea assessed in past</a:t>
            </a:r>
          </a:p>
          <a:p>
            <a:pPr lvl="1">
              <a:buChar char="•"/>
            </a:pPr>
            <a:r>
              <a:rPr lang="en-US" sz="1800" dirty="0"/>
              <a:t>New committee in 2021</a:t>
            </a:r>
          </a:p>
          <a:p>
            <a:pPr lvl="1">
              <a:buChar char="•"/>
            </a:pPr>
            <a:r>
              <a:rPr lang="en-US" sz="1800" dirty="0"/>
              <a:t>Timeline set—Timeline surprise! </a:t>
            </a:r>
          </a:p>
          <a:p>
            <a:pPr lvl="0">
              <a:buChar char="•"/>
            </a:pPr>
            <a:r>
              <a:rPr lang="en-US" dirty="0"/>
              <a:t>Changes</a:t>
            </a:r>
          </a:p>
          <a:p>
            <a:pPr lvl="1">
              <a:buChar char="•"/>
            </a:pPr>
            <a:r>
              <a:rPr lang="en-US" dirty="0"/>
              <a:t>Merging Symbols KUM to KUK</a:t>
            </a:r>
          </a:p>
          <a:p>
            <a:pPr lvl="1">
              <a:buChar char="•"/>
            </a:pPr>
            <a:r>
              <a:rPr lang="en-US" dirty="0"/>
              <a:t>One Logon for Patrons</a:t>
            </a:r>
          </a:p>
          <a:p>
            <a:pPr lvl="1">
              <a:buChar char="•"/>
            </a:pPr>
            <a:r>
              <a:rPr lang="en-US" dirty="0"/>
              <a:t>Policy &amp; Technology </a:t>
            </a:r>
          </a:p>
          <a:p>
            <a:pPr lvl="0">
              <a:buChar char="•"/>
            </a:pPr>
            <a:r>
              <a:rPr lang="en-US" dirty="0"/>
              <a:t>Keys to Success</a:t>
            </a:r>
          </a:p>
          <a:p>
            <a:pPr lvl="1">
              <a:buChar char="•"/>
            </a:pPr>
            <a:r>
              <a:rPr lang="en-US" dirty="0"/>
              <a:t>One Logon</a:t>
            </a:r>
          </a:p>
          <a:p>
            <a:pPr lvl="1">
              <a:buChar char="•"/>
            </a:pPr>
            <a:r>
              <a:rPr lang="en-US" dirty="0"/>
              <a:t>Decision not to merge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2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2A15-667E-4B98-A54B-C0A37C11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Trying to abate patron confusion prior to merge</a:t>
            </a:r>
          </a:p>
        </p:txBody>
      </p:sp>
      <p:pic>
        <p:nvPicPr>
          <p:cNvPr id="5" name="Content Placeholder 4" descr="Screenshot of webpage with three ILL login links.">
            <a:extLst>
              <a:ext uri="{FF2B5EF4-FFF2-40B4-BE49-F238E27FC236}">
                <a16:creationId xmlns:a16="http://schemas.microsoft.com/office/drawing/2014/main" id="{4B047EF9-12CF-4E81-A6C9-2CB3C9A61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38" y="1586762"/>
            <a:ext cx="5949323" cy="4795475"/>
          </a:xfrm>
        </p:spPr>
      </p:pic>
    </p:spTree>
    <p:extLst>
      <p:ext uri="{BB962C8B-B14F-4D97-AF65-F5344CB8AC3E}">
        <p14:creationId xmlns:p14="http://schemas.microsoft.com/office/powerpoint/2010/main" val="381634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6F18-6139-4A3F-8F47-11E0ADB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Prior to Merge (gif)</a:t>
            </a:r>
          </a:p>
        </p:txBody>
      </p:sp>
      <p:pic>
        <p:nvPicPr>
          <p:cNvPr id="5" name="Content Placeholder 4" descr="GIF video illustrating the different login experiences patrons have when accessing the 3 ILL login links.">
            <a:extLst>
              <a:ext uri="{FF2B5EF4-FFF2-40B4-BE49-F238E27FC236}">
                <a16:creationId xmlns:a16="http://schemas.microsoft.com/office/drawing/2014/main" id="{8E4146DD-A6AB-4041-BEB9-CD6976AD7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20156"/>
            <a:ext cx="6096000" cy="2962275"/>
          </a:xfrm>
        </p:spPr>
      </p:pic>
    </p:spTree>
    <p:extLst>
      <p:ext uri="{BB962C8B-B14F-4D97-AF65-F5344CB8AC3E}">
        <p14:creationId xmlns:p14="http://schemas.microsoft.com/office/powerpoint/2010/main" val="108885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FF90-023D-431F-862E-35C9DE47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ILL Logon Pages Prior to Merge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4C17C-0602-486E-8E26-623FEC197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Campus</a:t>
            </a:r>
          </a:p>
        </p:txBody>
      </p:sp>
      <p:pic>
        <p:nvPicPr>
          <p:cNvPr id="8" name="Content Placeholder 7" descr="Screenshot of ILL login page for UK Libraries' Main Campus">
            <a:extLst>
              <a:ext uri="{FF2B5EF4-FFF2-40B4-BE49-F238E27FC236}">
                <a16:creationId xmlns:a16="http://schemas.microsoft.com/office/drawing/2014/main" id="{F3B07EE3-FD3B-4C8D-B391-A320C012B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7" y="2489936"/>
            <a:ext cx="5617028" cy="369972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7ED10-9081-494B-9073-73F71BA91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Medical Center</a:t>
            </a:r>
          </a:p>
        </p:txBody>
      </p:sp>
      <p:pic>
        <p:nvPicPr>
          <p:cNvPr id="10" name="Content Placeholder 9" descr="Screenshot of ILL login page for UK Libraries' Medical campus">
            <a:extLst>
              <a:ext uri="{FF2B5EF4-FFF2-40B4-BE49-F238E27FC236}">
                <a16:creationId xmlns:a16="http://schemas.microsoft.com/office/drawing/2014/main" id="{D3112511-127A-43BC-98B5-3435A2514A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91" y="2499461"/>
            <a:ext cx="5721221" cy="4088145"/>
          </a:xfrm>
        </p:spPr>
      </p:pic>
    </p:spTree>
    <p:extLst>
      <p:ext uri="{BB962C8B-B14F-4D97-AF65-F5344CB8AC3E}">
        <p14:creationId xmlns:p14="http://schemas.microsoft.com/office/powerpoint/2010/main" val="59165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FE25-2320-4484-9CD7-37E388C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 Fuss, Nor Muss</a:t>
            </a:r>
          </a:p>
        </p:txBody>
      </p:sp>
      <p:pic>
        <p:nvPicPr>
          <p:cNvPr id="5" name="Content Placeholder 4" descr="Screenshot of updated webpage with 2 ILL links and more information explaining which ILL service to use.">
            <a:extLst>
              <a:ext uri="{FF2B5EF4-FFF2-40B4-BE49-F238E27FC236}">
                <a16:creationId xmlns:a16="http://schemas.microsoft.com/office/drawing/2014/main" id="{D2BF078F-4A04-4000-A20C-30202E529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3" y="1690688"/>
            <a:ext cx="8064834" cy="4598145"/>
          </a:xfrm>
        </p:spPr>
      </p:pic>
    </p:spTree>
    <p:extLst>
      <p:ext uri="{BB962C8B-B14F-4D97-AF65-F5344CB8AC3E}">
        <p14:creationId xmlns:p14="http://schemas.microsoft.com/office/powerpoint/2010/main" val="65139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F523-F11D-40D5-AC68-B6564AF4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ILL Logon</a:t>
            </a:r>
          </a:p>
        </p:txBody>
      </p:sp>
      <p:pic>
        <p:nvPicPr>
          <p:cNvPr id="5" name="Content Placeholder 4" descr="Screenshot of updated ILL login screen.">
            <a:extLst>
              <a:ext uri="{FF2B5EF4-FFF2-40B4-BE49-F238E27FC236}">
                <a16:creationId xmlns:a16="http://schemas.microsoft.com/office/drawing/2014/main" id="{1B18D136-3928-49CE-8DE5-39CD0E8FC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2" y="1825625"/>
            <a:ext cx="7764595" cy="4351338"/>
          </a:xfrm>
        </p:spPr>
      </p:pic>
    </p:spTree>
    <p:extLst>
      <p:ext uri="{BB962C8B-B14F-4D97-AF65-F5344CB8AC3E}">
        <p14:creationId xmlns:p14="http://schemas.microsoft.com/office/powerpoint/2010/main" val="319963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B4A3F4-21BD-E16C-7367-F09C26C9F7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Challenges and Lessons Learned/Still Learning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329EA4-A99E-4C73-8AC5-6BCE3C1E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824427"/>
              </p:ext>
            </p:extLst>
          </p:nvPr>
        </p:nvGraphicFramePr>
        <p:xfrm>
          <a:off x="2153298" y="309119"/>
          <a:ext cx="8548914" cy="563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396F40-87EA-DE1F-3B97-8CD0498EF053}"/>
              </a:ext>
            </a:extLst>
          </p:cNvPr>
          <p:cNvSpPr txBox="1"/>
          <p:nvPr/>
        </p:nvSpPr>
        <p:spPr>
          <a:xfrm>
            <a:off x="2105247" y="7006856"/>
            <a:ext cx="6783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har char="•"/>
            </a:pPr>
            <a:r>
              <a:rPr lang="en-US" dirty="0"/>
              <a:t>Challenges</a:t>
            </a:r>
          </a:p>
          <a:p>
            <a:pPr lvl="1">
              <a:buChar char="•"/>
            </a:pPr>
            <a:r>
              <a:rPr lang="en-US" dirty="0"/>
              <a:t>Abrupt Timeline Shift</a:t>
            </a:r>
          </a:p>
          <a:p>
            <a:pPr lvl="1">
              <a:buChar char="•"/>
            </a:pPr>
            <a:r>
              <a:rPr lang="en-US" dirty="0"/>
              <a:t>Changes in Staffing</a:t>
            </a:r>
          </a:p>
          <a:p>
            <a:pPr lvl="1">
              <a:buChar char="•"/>
            </a:pPr>
            <a:r>
              <a:rPr lang="en-US" dirty="0"/>
              <a:t>DOCLINE</a:t>
            </a:r>
          </a:p>
          <a:p>
            <a:pPr lvl="0">
              <a:buChar char="•"/>
            </a:pPr>
            <a:r>
              <a:rPr lang="en-US" dirty="0"/>
              <a:t>Lessons Learned/Still Learning</a:t>
            </a:r>
          </a:p>
          <a:p>
            <a:pPr lvl="1">
              <a:buChar char="•"/>
            </a:pPr>
            <a:r>
              <a:rPr lang="en-US" dirty="0"/>
              <a:t>It wasn’t (that) chaotic and maybe centralization isn’t so bad</a:t>
            </a:r>
          </a:p>
          <a:p>
            <a:pPr lvl="1">
              <a:buChar char="•"/>
            </a:pPr>
            <a:r>
              <a:rPr lang="en-US" dirty="0"/>
              <a:t>Shift to Branch Treatment for MCL</a:t>
            </a:r>
          </a:p>
          <a:p>
            <a:pPr lvl="1">
              <a:buChar char="•"/>
            </a:pPr>
            <a:r>
              <a:rPr lang="en-US" dirty="0"/>
              <a:t>Workflows </a:t>
            </a:r>
          </a:p>
          <a:p>
            <a:pPr lvl="1">
              <a:buChar char="•"/>
            </a:pPr>
            <a:r>
              <a:rPr lang="en-US" dirty="0"/>
              <a:t>Stats (definitely still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7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E736-1871-4CE3-A91A-636D949B7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723" y="130829"/>
            <a:ext cx="3397341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721AB-4EEA-4F37-9C72-F0EB1BA863C9}"/>
              </a:ext>
            </a:extLst>
          </p:cNvPr>
          <p:cNvSpPr/>
          <p:nvPr/>
        </p:nvSpPr>
        <p:spPr>
          <a:xfrm>
            <a:off x="1389350" y="5030823"/>
            <a:ext cx="2775714" cy="13542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Courtney Taulbee: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courtney.taulbee@uky.edu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976C3-546F-4524-AE5F-1ABBFEBB4C05}"/>
              </a:ext>
            </a:extLst>
          </p:cNvPr>
          <p:cNvSpPr/>
          <p:nvPr/>
        </p:nvSpPr>
        <p:spPr>
          <a:xfrm>
            <a:off x="7084134" y="5030823"/>
            <a:ext cx="2775714" cy="13388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Amanda Williams:  </a:t>
            </a:r>
            <a:r>
              <a:rPr lang="en-US" sz="17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amanda.williams2@uky.edu</a:t>
            </a:r>
            <a:endParaRPr lang="en-US" sz="17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87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252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 Odyssey </vt:lpstr>
      <vt:lpstr>Overview</vt:lpstr>
      <vt:lpstr>Trying to abate patron confusion prior to merge</vt:lpstr>
      <vt:lpstr>Prior to Merge (gif)</vt:lpstr>
      <vt:lpstr>ILL Logon Pages Prior to Merge</vt:lpstr>
      <vt:lpstr>No Fuss, Nor Muss</vt:lpstr>
      <vt:lpstr>New ILL Logon</vt:lpstr>
      <vt:lpstr>Challenges and Lessons Learned/Still Learning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Odyssey: Merging Two Interlibrary Loan Departments into One</dc:title>
  <dc:creator>Williams, Amanda L.;Taulbee, Courtney E.</dc:creator>
  <cp:lastModifiedBy>Edwards, Laura</cp:lastModifiedBy>
  <cp:revision>10</cp:revision>
  <dcterms:created xsi:type="dcterms:W3CDTF">2023-05-04T16:25:19Z</dcterms:created>
  <dcterms:modified xsi:type="dcterms:W3CDTF">2023-06-09T16:08:13Z</dcterms:modified>
</cp:coreProperties>
</file>