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veat" panose="020B0604020202020204" charset="0"/>
      <p:regular r:id="rId31"/>
      <p:bold r:id="rId32"/>
    </p:embeddedFont>
    <p:embeddedFont>
      <p:font typeface="Montserrat" panose="00000500000000000000" pitchFamily="2" charset="0"/>
      <p:regular r:id="rId33"/>
      <p:bold r:id="rId34"/>
      <p:italic r:id="rId35"/>
      <p:boldItalic r:id="rId36"/>
    </p:embeddedFont>
    <p:embeddedFont>
      <p:font typeface="Montserrat Medium" panose="00000600000000000000" pitchFamily="2"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191F0-3219-4F35-A40A-0C54994056C3}" v="1164" dt="2023-06-09T18:33:43.758"/>
  </p1510:revLst>
</p1510:revInfo>
</file>

<file path=ppt/tableStyles.xml><?xml version="1.0" encoding="utf-8"?>
<a:tblStyleLst xmlns:a="http://schemas.openxmlformats.org/drawingml/2006/main" def="{8E548E7F-624F-46E8-9075-4A3FF4373817}">
  <a:tblStyle styleId="{8E548E7F-624F-46E8-9075-4A3FF43738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1" autoAdjust="0"/>
    <p:restoredTop sz="86358" autoAdjust="0"/>
  </p:normalViewPr>
  <p:slideViewPr>
    <p:cSldViewPr snapToGrid="0">
      <p:cViewPr>
        <p:scale>
          <a:sx n="100" d="100"/>
          <a:sy n="100" d="100"/>
        </p:scale>
        <p:origin x="552" y="564"/>
      </p:cViewPr>
      <p:guideLst>
        <p:guide orient="horz" pos="1620"/>
        <p:guide pos="2880"/>
      </p:guideLst>
    </p:cSldViewPr>
  </p:slideViewPr>
  <p:outlineViewPr>
    <p:cViewPr>
      <p:scale>
        <a:sx n="33" d="100"/>
        <a:sy n="33" d="100"/>
      </p:scale>
      <p:origin x="0" y="-2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Laura" userId="9a7a8da0-c6c0-430f-bb6b-7d8505f88ea4" providerId="ADAL" clId="{B41191F0-3219-4F35-A40A-0C54994056C3}"/>
    <pc:docChg chg="undo custSel modSld">
      <pc:chgData name="Edwards, Laura" userId="9a7a8da0-c6c0-430f-bb6b-7d8505f88ea4" providerId="ADAL" clId="{B41191F0-3219-4F35-A40A-0C54994056C3}" dt="2023-06-09T18:33:43.757" v="1418" actId="962"/>
      <pc:docMkLst>
        <pc:docMk/>
      </pc:docMkLst>
      <pc:sldChg chg="addSp delSp modSp mod">
        <pc:chgData name="Edwards, Laura" userId="9a7a8da0-c6c0-430f-bb6b-7d8505f88ea4" providerId="ADAL" clId="{B41191F0-3219-4F35-A40A-0C54994056C3}" dt="2023-06-09T18:27:35.178" v="1303" actId="962"/>
        <pc:sldMkLst>
          <pc:docMk/>
          <pc:sldMk cId="0" sldId="256"/>
        </pc:sldMkLst>
        <pc:spChg chg="add del mod">
          <ac:chgData name="Edwards, Laura" userId="9a7a8da0-c6c0-430f-bb6b-7d8505f88ea4" providerId="ADAL" clId="{B41191F0-3219-4F35-A40A-0C54994056C3}" dt="2023-06-09T18:12:45.516" v="227" actId="33699"/>
          <ac:spMkLst>
            <pc:docMk/>
            <pc:sldMk cId="0" sldId="256"/>
            <ac:spMk id="2" creationId="{FE2533D6-EFEF-8954-168C-E0CCAE7D1425}"/>
          </ac:spMkLst>
        </pc:spChg>
        <pc:spChg chg="add mod">
          <ac:chgData name="Edwards, Laura" userId="9a7a8da0-c6c0-430f-bb6b-7d8505f88ea4" providerId="ADAL" clId="{B41191F0-3219-4F35-A40A-0C54994056C3}" dt="2023-06-09T18:27:33.235" v="1301"/>
          <ac:spMkLst>
            <pc:docMk/>
            <pc:sldMk cId="0" sldId="256"/>
            <ac:spMk id="3" creationId="{6D1A6DAB-704D-5C52-0971-734FBBD54EB9}"/>
          </ac:spMkLst>
        </pc:spChg>
        <pc:spChg chg="mod">
          <ac:chgData name="Edwards, Laura" userId="9a7a8da0-c6c0-430f-bb6b-7d8505f88ea4" providerId="ADAL" clId="{B41191F0-3219-4F35-A40A-0C54994056C3}" dt="2023-06-09T17:57:29.946" v="0" actId="962"/>
          <ac:spMkLst>
            <pc:docMk/>
            <pc:sldMk cId="0" sldId="256"/>
            <ac:spMk id="54" creationId="{00000000-0000-0000-0000-000000000000}"/>
          </ac:spMkLst>
        </pc:spChg>
        <pc:spChg chg="mod">
          <ac:chgData name="Edwards, Laura" userId="9a7a8da0-c6c0-430f-bb6b-7d8505f88ea4" providerId="ADAL" clId="{B41191F0-3219-4F35-A40A-0C54994056C3}" dt="2023-06-09T18:27:34.660" v="1302" actId="962"/>
          <ac:spMkLst>
            <pc:docMk/>
            <pc:sldMk cId="0" sldId="256"/>
            <ac:spMk id="55" creationId="{00000000-0000-0000-0000-000000000000}"/>
          </ac:spMkLst>
        </pc:spChg>
        <pc:spChg chg="mod">
          <ac:chgData name="Edwards, Laura" userId="9a7a8da0-c6c0-430f-bb6b-7d8505f88ea4" providerId="ADAL" clId="{B41191F0-3219-4F35-A40A-0C54994056C3}" dt="2023-06-09T18:27:35.178" v="1303" actId="962"/>
          <ac:spMkLst>
            <pc:docMk/>
            <pc:sldMk cId="0" sldId="256"/>
            <ac:spMk id="56" creationId="{00000000-0000-0000-0000-000000000000}"/>
          </ac:spMkLst>
        </pc:spChg>
      </pc:sldChg>
      <pc:sldChg chg="addSp modSp mod">
        <pc:chgData name="Edwards, Laura" userId="9a7a8da0-c6c0-430f-bb6b-7d8505f88ea4" providerId="ADAL" clId="{B41191F0-3219-4F35-A40A-0C54994056C3}" dt="2023-06-09T18:27:50.410" v="1307" actId="962"/>
        <pc:sldMkLst>
          <pc:docMk/>
          <pc:sldMk cId="0" sldId="257"/>
        </pc:sldMkLst>
        <pc:spChg chg="add mod">
          <ac:chgData name="Edwards, Laura" userId="9a7a8da0-c6c0-430f-bb6b-7d8505f88ea4" providerId="ADAL" clId="{B41191F0-3219-4F35-A40A-0C54994056C3}" dt="2023-06-09T18:27:48.930" v="1305"/>
          <ac:spMkLst>
            <pc:docMk/>
            <pc:sldMk cId="0" sldId="257"/>
            <ac:spMk id="2" creationId="{B206F49A-0AAF-AC4F-33D6-41E5EE3A3C3C}"/>
          </ac:spMkLst>
        </pc:spChg>
        <pc:spChg chg="mod">
          <ac:chgData name="Edwards, Laura" userId="9a7a8da0-c6c0-430f-bb6b-7d8505f88ea4" providerId="ADAL" clId="{B41191F0-3219-4F35-A40A-0C54994056C3}" dt="2023-06-09T17:58:04.762" v="2" actId="962"/>
          <ac:spMkLst>
            <pc:docMk/>
            <pc:sldMk cId="0" sldId="257"/>
            <ac:spMk id="62" creationId="{00000000-0000-0000-0000-000000000000}"/>
          </ac:spMkLst>
        </pc:spChg>
        <pc:spChg chg="mod">
          <ac:chgData name="Edwards, Laura" userId="9a7a8da0-c6c0-430f-bb6b-7d8505f88ea4" providerId="ADAL" clId="{B41191F0-3219-4F35-A40A-0C54994056C3}" dt="2023-06-09T18:27:49.999" v="1306" actId="962"/>
          <ac:spMkLst>
            <pc:docMk/>
            <pc:sldMk cId="0" sldId="257"/>
            <ac:spMk id="63" creationId="{00000000-0000-0000-0000-000000000000}"/>
          </ac:spMkLst>
        </pc:spChg>
        <pc:spChg chg="mod">
          <ac:chgData name="Edwards, Laura" userId="9a7a8da0-c6c0-430f-bb6b-7d8505f88ea4" providerId="ADAL" clId="{B41191F0-3219-4F35-A40A-0C54994056C3}" dt="2023-06-09T18:27:50.410" v="1307" actId="962"/>
          <ac:spMkLst>
            <pc:docMk/>
            <pc:sldMk cId="0" sldId="257"/>
            <ac:spMk id="64" creationId="{00000000-0000-0000-0000-000000000000}"/>
          </ac:spMkLst>
        </pc:spChg>
      </pc:sldChg>
      <pc:sldChg chg="addSp modSp mod">
        <pc:chgData name="Edwards, Laura" userId="9a7a8da0-c6c0-430f-bb6b-7d8505f88ea4" providerId="ADAL" clId="{B41191F0-3219-4F35-A40A-0C54994056C3}" dt="2023-06-09T18:28:04.735" v="1318" actId="962"/>
        <pc:sldMkLst>
          <pc:docMk/>
          <pc:sldMk cId="0" sldId="258"/>
        </pc:sldMkLst>
        <pc:spChg chg="add mod">
          <ac:chgData name="Edwards, Laura" userId="9a7a8da0-c6c0-430f-bb6b-7d8505f88ea4" providerId="ADAL" clId="{B41191F0-3219-4F35-A40A-0C54994056C3}" dt="2023-06-09T18:28:02.425" v="1316"/>
          <ac:spMkLst>
            <pc:docMk/>
            <pc:sldMk cId="0" sldId="258"/>
            <ac:spMk id="2" creationId="{5D01B223-9213-0900-69BE-C70C1080FBE9}"/>
          </ac:spMkLst>
        </pc:spChg>
        <pc:spChg chg="mod">
          <ac:chgData name="Edwards, Laura" userId="9a7a8da0-c6c0-430f-bb6b-7d8505f88ea4" providerId="ADAL" clId="{B41191F0-3219-4F35-A40A-0C54994056C3}" dt="2023-06-09T17:58:36.961" v="12" actId="962"/>
          <ac:spMkLst>
            <pc:docMk/>
            <pc:sldMk cId="0" sldId="258"/>
            <ac:spMk id="69" creationId="{00000000-0000-0000-0000-000000000000}"/>
          </ac:spMkLst>
        </pc:spChg>
        <pc:spChg chg="mod">
          <ac:chgData name="Edwards, Laura" userId="9a7a8da0-c6c0-430f-bb6b-7d8505f88ea4" providerId="ADAL" clId="{B41191F0-3219-4F35-A40A-0C54994056C3}" dt="2023-06-09T18:28:04.735" v="1318" actId="962"/>
          <ac:spMkLst>
            <pc:docMk/>
            <pc:sldMk cId="0" sldId="258"/>
            <ac:spMk id="70" creationId="{00000000-0000-0000-0000-000000000000}"/>
          </ac:spMkLst>
        </pc:spChg>
        <pc:spChg chg="mod ord">
          <ac:chgData name="Edwards, Laura" userId="9a7a8da0-c6c0-430f-bb6b-7d8505f88ea4" providerId="ADAL" clId="{B41191F0-3219-4F35-A40A-0C54994056C3}" dt="2023-06-09T18:28:03.835" v="1317" actId="962"/>
          <ac:spMkLst>
            <pc:docMk/>
            <pc:sldMk cId="0" sldId="258"/>
            <ac:spMk id="77" creationId="{00000000-0000-0000-0000-000000000000}"/>
          </ac:spMkLst>
        </pc:spChg>
      </pc:sldChg>
      <pc:sldChg chg="addSp modSp mod">
        <pc:chgData name="Edwards, Laura" userId="9a7a8da0-c6c0-430f-bb6b-7d8505f88ea4" providerId="ADAL" clId="{B41191F0-3219-4F35-A40A-0C54994056C3}" dt="2023-06-09T18:28:14.551" v="1326" actId="962"/>
        <pc:sldMkLst>
          <pc:docMk/>
          <pc:sldMk cId="0" sldId="259"/>
        </pc:sldMkLst>
        <pc:spChg chg="add mod">
          <ac:chgData name="Edwards, Laura" userId="9a7a8da0-c6c0-430f-bb6b-7d8505f88ea4" providerId="ADAL" clId="{B41191F0-3219-4F35-A40A-0C54994056C3}" dt="2023-06-09T18:28:12.480" v="1324"/>
          <ac:spMkLst>
            <pc:docMk/>
            <pc:sldMk cId="0" sldId="259"/>
            <ac:spMk id="2" creationId="{793C3CD3-C37A-8265-D7EA-C6CC3EBABC41}"/>
          </ac:spMkLst>
        </pc:spChg>
        <pc:spChg chg="mod">
          <ac:chgData name="Edwards, Laura" userId="9a7a8da0-c6c0-430f-bb6b-7d8505f88ea4" providerId="ADAL" clId="{B41191F0-3219-4F35-A40A-0C54994056C3}" dt="2023-06-09T17:58:46.939" v="13" actId="962"/>
          <ac:spMkLst>
            <pc:docMk/>
            <pc:sldMk cId="0" sldId="259"/>
            <ac:spMk id="82" creationId="{00000000-0000-0000-0000-000000000000}"/>
          </ac:spMkLst>
        </pc:spChg>
        <pc:spChg chg="mod ord">
          <ac:chgData name="Edwards, Laura" userId="9a7a8da0-c6c0-430f-bb6b-7d8505f88ea4" providerId="ADAL" clId="{B41191F0-3219-4F35-A40A-0C54994056C3}" dt="2023-06-09T18:28:14.019" v="1325" actId="962"/>
          <ac:spMkLst>
            <pc:docMk/>
            <pc:sldMk cId="0" sldId="259"/>
            <ac:spMk id="86" creationId="{00000000-0000-0000-0000-000000000000}"/>
          </ac:spMkLst>
        </pc:spChg>
        <pc:spChg chg="mod ord">
          <ac:chgData name="Edwards, Laura" userId="9a7a8da0-c6c0-430f-bb6b-7d8505f88ea4" providerId="ADAL" clId="{B41191F0-3219-4F35-A40A-0C54994056C3}" dt="2023-06-09T18:28:14.551" v="1326" actId="962"/>
          <ac:spMkLst>
            <pc:docMk/>
            <pc:sldMk cId="0" sldId="259"/>
            <ac:spMk id="87" creationId="{00000000-0000-0000-0000-000000000000}"/>
          </ac:spMkLst>
        </pc:spChg>
      </pc:sldChg>
      <pc:sldChg chg="addSp modSp mod">
        <pc:chgData name="Edwards, Laura" userId="9a7a8da0-c6c0-430f-bb6b-7d8505f88ea4" providerId="ADAL" clId="{B41191F0-3219-4F35-A40A-0C54994056C3}" dt="2023-06-09T18:28:32.884" v="1341" actId="962"/>
        <pc:sldMkLst>
          <pc:docMk/>
          <pc:sldMk cId="0" sldId="260"/>
        </pc:sldMkLst>
        <pc:spChg chg="add mod">
          <ac:chgData name="Edwards, Laura" userId="9a7a8da0-c6c0-430f-bb6b-7d8505f88ea4" providerId="ADAL" clId="{B41191F0-3219-4F35-A40A-0C54994056C3}" dt="2023-06-09T18:28:29.809" v="1339"/>
          <ac:spMkLst>
            <pc:docMk/>
            <pc:sldMk cId="0" sldId="260"/>
            <ac:spMk id="2" creationId="{27464B5A-D1BD-2A4A-01B5-E01F78DB831F}"/>
          </ac:spMkLst>
        </pc:spChg>
        <pc:spChg chg="mod ord">
          <ac:chgData name="Edwards, Laura" userId="9a7a8da0-c6c0-430f-bb6b-7d8505f88ea4" providerId="ADAL" clId="{B41191F0-3219-4F35-A40A-0C54994056C3}" dt="2023-06-09T17:59:24.647" v="19" actId="962"/>
          <ac:spMkLst>
            <pc:docMk/>
            <pc:sldMk cId="0" sldId="260"/>
            <ac:spMk id="92" creationId="{00000000-0000-0000-0000-000000000000}"/>
          </ac:spMkLst>
        </pc:spChg>
        <pc:spChg chg="mod ord">
          <ac:chgData name="Edwards, Laura" userId="9a7a8da0-c6c0-430f-bb6b-7d8505f88ea4" providerId="ADAL" clId="{B41191F0-3219-4F35-A40A-0C54994056C3}" dt="2023-06-09T18:28:32.403" v="1340" actId="962"/>
          <ac:spMkLst>
            <pc:docMk/>
            <pc:sldMk cId="0" sldId="260"/>
            <ac:spMk id="103" creationId="{00000000-0000-0000-0000-000000000000}"/>
          </ac:spMkLst>
        </pc:spChg>
        <pc:spChg chg="mod ord">
          <ac:chgData name="Edwards, Laura" userId="9a7a8da0-c6c0-430f-bb6b-7d8505f88ea4" providerId="ADAL" clId="{B41191F0-3219-4F35-A40A-0C54994056C3}" dt="2023-06-09T18:28:32.884" v="1341" actId="962"/>
          <ac:spMkLst>
            <pc:docMk/>
            <pc:sldMk cId="0" sldId="260"/>
            <ac:spMk id="104" creationId="{00000000-0000-0000-0000-000000000000}"/>
          </ac:spMkLst>
        </pc:spChg>
      </pc:sldChg>
      <pc:sldChg chg="addSp modSp mod">
        <pc:chgData name="Edwards, Laura" userId="9a7a8da0-c6c0-430f-bb6b-7d8505f88ea4" providerId="ADAL" clId="{B41191F0-3219-4F35-A40A-0C54994056C3}" dt="2023-06-09T18:28:43.410" v="1345" actId="962"/>
        <pc:sldMkLst>
          <pc:docMk/>
          <pc:sldMk cId="0" sldId="261"/>
        </pc:sldMkLst>
        <pc:spChg chg="add mod">
          <ac:chgData name="Edwards, Laura" userId="9a7a8da0-c6c0-430f-bb6b-7d8505f88ea4" providerId="ADAL" clId="{B41191F0-3219-4F35-A40A-0C54994056C3}" dt="2023-06-09T18:28:41.637" v="1343" actId="13244"/>
          <ac:spMkLst>
            <pc:docMk/>
            <pc:sldMk cId="0" sldId="261"/>
            <ac:spMk id="2" creationId="{62D2CF4A-8670-56E7-BE18-E18E606440AD}"/>
          </ac:spMkLst>
        </pc:spChg>
        <pc:spChg chg="mod ord">
          <ac:chgData name="Edwards, Laura" userId="9a7a8da0-c6c0-430f-bb6b-7d8505f88ea4" providerId="ADAL" clId="{B41191F0-3219-4F35-A40A-0C54994056C3}" dt="2023-06-09T18:00:35.803" v="27" actId="962"/>
          <ac:spMkLst>
            <pc:docMk/>
            <pc:sldMk cId="0" sldId="261"/>
            <ac:spMk id="109" creationId="{00000000-0000-0000-0000-000000000000}"/>
          </ac:spMkLst>
        </pc:spChg>
        <pc:spChg chg="ord">
          <ac:chgData name="Edwards, Laura" userId="9a7a8da0-c6c0-430f-bb6b-7d8505f88ea4" providerId="ADAL" clId="{B41191F0-3219-4F35-A40A-0C54994056C3}" dt="2023-06-09T18:00:18.882" v="25" actId="13244"/>
          <ac:spMkLst>
            <pc:docMk/>
            <pc:sldMk cId="0" sldId="261"/>
            <ac:spMk id="116" creationId="{00000000-0000-0000-0000-000000000000}"/>
          </ac:spMkLst>
        </pc:spChg>
        <pc:spChg chg="ord">
          <ac:chgData name="Edwards, Laura" userId="9a7a8da0-c6c0-430f-bb6b-7d8505f88ea4" providerId="ADAL" clId="{B41191F0-3219-4F35-A40A-0C54994056C3}" dt="2023-06-09T18:00:22.243" v="26" actId="13244"/>
          <ac:spMkLst>
            <pc:docMk/>
            <pc:sldMk cId="0" sldId="261"/>
            <ac:spMk id="117" creationId="{00000000-0000-0000-0000-000000000000}"/>
          </ac:spMkLst>
        </pc:spChg>
        <pc:spChg chg="ord">
          <ac:chgData name="Edwards, Laura" userId="9a7a8da0-c6c0-430f-bb6b-7d8505f88ea4" providerId="ADAL" clId="{B41191F0-3219-4F35-A40A-0C54994056C3}" dt="2023-06-09T18:00:06.446" v="23" actId="13244"/>
          <ac:spMkLst>
            <pc:docMk/>
            <pc:sldMk cId="0" sldId="261"/>
            <ac:spMk id="118" creationId="{00000000-0000-0000-0000-000000000000}"/>
          </ac:spMkLst>
        </pc:spChg>
        <pc:spChg chg="ord">
          <ac:chgData name="Edwards, Laura" userId="9a7a8da0-c6c0-430f-bb6b-7d8505f88ea4" providerId="ADAL" clId="{B41191F0-3219-4F35-A40A-0C54994056C3}" dt="2023-06-09T18:00:08.969" v="24" actId="13244"/>
          <ac:spMkLst>
            <pc:docMk/>
            <pc:sldMk cId="0" sldId="261"/>
            <ac:spMk id="119" creationId="{00000000-0000-0000-0000-000000000000}"/>
          </ac:spMkLst>
        </pc:spChg>
        <pc:spChg chg="mod ord">
          <ac:chgData name="Edwards, Laura" userId="9a7a8da0-c6c0-430f-bb6b-7d8505f88ea4" providerId="ADAL" clId="{B41191F0-3219-4F35-A40A-0C54994056C3}" dt="2023-06-09T18:01:27.113" v="33" actId="962"/>
          <ac:spMkLst>
            <pc:docMk/>
            <pc:sldMk cId="0" sldId="261"/>
            <ac:spMk id="120" creationId="{00000000-0000-0000-0000-000000000000}"/>
          </ac:spMkLst>
        </pc:spChg>
        <pc:spChg chg="ord">
          <ac:chgData name="Edwards, Laura" userId="9a7a8da0-c6c0-430f-bb6b-7d8505f88ea4" providerId="ADAL" clId="{B41191F0-3219-4F35-A40A-0C54994056C3}" dt="2023-06-09T18:01:14.997" v="30" actId="13244"/>
          <ac:spMkLst>
            <pc:docMk/>
            <pc:sldMk cId="0" sldId="261"/>
            <ac:spMk id="121" creationId="{00000000-0000-0000-0000-000000000000}"/>
          </ac:spMkLst>
        </pc:spChg>
        <pc:spChg chg="ord">
          <ac:chgData name="Edwards, Laura" userId="9a7a8da0-c6c0-430f-bb6b-7d8505f88ea4" providerId="ADAL" clId="{B41191F0-3219-4F35-A40A-0C54994056C3}" dt="2023-06-09T18:01:18.277" v="31" actId="13244"/>
          <ac:spMkLst>
            <pc:docMk/>
            <pc:sldMk cId="0" sldId="261"/>
            <ac:spMk id="122" creationId="{00000000-0000-0000-0000-000000000000}"/>
          </ac:spMkLst>
        </pc:spChg>
        <pc:spChg chg="mod ord">
          <ac:chgData name="Edwards, Laura" userId="9a7a8da0-c6c0-430f-bb6b-7d8505f88ea4" providerId="ADAL" clId="{B41191F0-3219-4F35-A40A-0C54994056C3}" dt="2023-06-09T18:01:50.767" v="37" actId="962"/>
          <ac:spMkLst>
            <pc:docMk/>
            <pc:sldMk cId="0" sldId="261"/>
            <ac:spMk id="123" creationId="{00000000-0000-0000-0000-000000000000}"/>
          </ac:spMkLst>
        </pc:spChg>
        <pc:spChg chg="ord">
          <ac:chgData name="Edwards, Laura" userId="9a7a8da0-c6c0-430f-bb6b-7d8505f88ea4" providerId="ADAL" clId="{B41191F0-3219-4F35-A40A-0C54994056C3}" dt="2023-06-09T18:01:54.316" v="38" actId="13244"/>
          <ac:spMkLst>
            <pc:docMk/>
            <pc:sldMk cId="0" sldId="261"/>
            <ac:spMk id="124" creationId="{00000000-0000-0000-0000-000000000000}"/>
          </ac:spMkLst>
        </pc:spChg>
        <pc:spChg chg="ord">
          <ac:chgData name="Edwards, Laura" userId="9a7a8da0-c6c0-430f-bb6b-7d8505f88ea4" providerId="ADAL" clId="{B41191F0-3219-4F35-A40A-0C54994056C3}" dt="2023-06-09T18:01:55.766" v="39" actId="13244"/>
          <ac:spMkLst>
            <pc:docMk/>
            <pc:sldMk cId="0" sldId="261"/>
            <ac:spMk id="125" creationId="{00000000-0000-0000-0000-000000000000}"/>
          </ac:spMkLst>
        </pc:spChg>
        <pc:spChg chg="mod">
          <ac:chgData name="Edwards, Laura" userId="9a7a8da0-c6c0-430f-bb6b-7d8505f88ea4" providerId="ADAL" clId="{B41191F0-3219-4F35-A40A-0C54994056C3}" dt="2023-06-09T18:02:09.911" v="42" actId="962"/>
          <ac:spMkLst>
            <pc:docMk/>
            <pc:sldMk cId="0" sldId="261"/>
            <ac:spMk id="126" creationId="{00000000-0000-0000-0000-000000000000}"/>
          </ac:spMkLst>
        </pc:spChg>
        <pc:spChg chg="ord">
          <ac:chgData name="Edwards, Laura" userId="9a7a8da0-c6c0-430f-bb6b-7d8505f88ea4" providerId="ADAL" clId="{B41191F0-3219-4F35-A40A-0C54994056C3}" dt="2023-06-09T18:00:52.114" v="28" actId="13244"/>
          <ac:spMkLst>
            <pc:docMk/>
            <pc:sldMk cId="0" sldId="261"/>
            <ac:spMk id="129" creationId="{00000000-0000-0000-0000-000000000000}"/>
          </ac:spMkLst>
        </pc:spChg>
        <pc:spChg chg="ord">
          <ac:chgData name="Edwards, Laura" userId="9a7a8da0-c6c0-430f-bb6b-7d8505f88ea4" providerId="ADAL" clId="{B41191F0-3219-4F35-A40A-0C54994056C3}" dt="2023-06-09T18:01:59.790" v="40" actId="13244"/>
          <ac:spMkLst>
            <pc:docMk/>
            <pc:sldMk cId="0" sldId="261"/>
            <ac:spMk id="130" creationId="{00000000-0000-0000-0000-000000000000}"/>
          </ac:spMkLst>
        </pc:spChg>
        <pc:spChg chg="ord">
          <ac:chgData name="Edwards, Laura" userId="9a7a8da0-c6c0-430f-bb6b-7d8505f88ea4" providerId="ADAL" clId="{B41191F0-3219-4F35-A40A-0C54994056C3}" dt="2023-06-09T18:01:32.762" v="34" actId="13244"/>
          <ac:spMkLst>
            <pc:docMk/>
            <pc:sldMk cId="0" sldId="261"/>
            <ac:spMk id="131" creationId="{00000000-0000-0000-0000-000000000000}"/>
          </ac:spMkLst>
        </pc:spChg>
        <pc:spChg chg="ord">
          <ac:chgData name="Edwards, Laura" userId="9a7a8da0-c6c0-430f-bb6b-7d8505f88ea4" providerId="ADAL" clId="{B41191F0-3219-4F35-A40A-0C54994056C3}" dt="2023-06-09T18:02:12.211" v="43" actId="13244"/>
          <ac:spMkLst>
            <pc:docMk/>
            <pc:sldMk cId="0" sldId="261"/>
            <ac:spMk id="132" creationId="{00000000-0000-0000-0000-000000000000}"/>
          </ac:spMkLst>
        </pc:spChg>
        <pc:spChg chg="ord">
          <ac:chgData name="Edwards, Laura" userId="9a7a8da0-c6c0-430f-bb6b-7d8505f88ea4" providerId="ADAL" clId="{B41191F0-3219-4F35-A40A-0C54994056C3}" dt="2023-06-09T18:01:01.485" v="29" actId="13244"/>
          <ac:spMkLst>
            <pc:docMk/>
            <pc:sldMk cId="0" sldId="261"/>
            <ac:spMk id="133" creationId="{00000000-0000-0000-0000-000000000000}"/>
          </ac:spMkLst>
        </pc:spChg>
        <pc:spChg chg="ord">
          <ac:chgData name="Edwards, Laura" userId="9a7a8da0-c6c0-430f-bb6b-7d8505f88ea4" providerId="ADAL" clId="{B41191F0-3219-4F35-A40A-0C54994056C3}" dt="2023-06-09T18:02:04.186" v="41" actId="13244"/>
          <ac:spMkLst>
            <pc:docMk/>
            <pc:sldMk cId="0" sldId="261"/>
            <ac:spMk id="134" creationId="{00000000-0000-0000-0000-000000000000}"/>
          </ac:spMkLst>
        </pc:spChg>
        <pc:spChg chg="ord">
          <ac:chgData name="Edwards, Laura" userId="9a7a8da0-c6c0-430f-bb6b-7d8505f88ea4" providerId="ADAL" clId="{B41191F0-3219-4F35-A40A-0C54994056C3}" dt="2023-06-09T18:01:39.346" v="35" actId="13244"/>
          <ac:spMkLst>
            <pc:docMk/>
            <pc:sldMk cId="0" sldId="261"/>
            <ac:spMk id="135" creationId="{00000000-0000-0000-0000-000000000000}"/>
          </ac:spMkLst>
        </pc:spChg>
        <pc:spChg chg="mod ord">
          <ac:chgData name="Edwards, Laura" userId="9a7a8da0-c6c0-430f-bb6b-7d8505f88ea4" providerId="ADAL" clId="{B41191F0-3219-4F35-A40A-0C54994056C3}" dt="2023-06-09T18:28:42.984" v="1344" actId="962"/>
          <ac:spMkLst>
            <pc:docMk/>
            <pc:sldMk cId="0" sldId="261"/>
            <ac:spMk id="137" creationId="{00000000-0000-0000-0000-000000000000}"/>
          </ac:spMkLst>
        </pc:spChg>
        <pc:spChg chg="mod ord">
          <ac:chgData name="Edwards, Laura" userId="9a7a8da0-c6c0-430f-bb6b-7d8505f88ea4" providerId="ADAL" clId="{B41191F0-3219-4F35-A40A-0C54994056C3}" dt="2023-06-09T18:28:43.410" v="1345" actId="962"/>
          <ac:spMkLst>
            <pc:docMk/>
            <pc:sldMk cId="0" sldId="261"/>
            <ac:spMk id="138" creationId="{00000000-0000-0000-0000-000000000000}"/>
          </ac:spMkLst>
        </pc:spChg>
      </pc:sldChg>
      <pc:sldChg chg="addSp modSp mod">
        <pc:chgData name="Edwards, Laura" userId="9a7a8da0-c6c0-430f-bb6b-7d8505f88ea4" providerId="ADAL" clId="{B41191F0-3219-4F35-A40A-0C54994056C3}" dt="2023-06-09T18:29:33.870" v="1348" actId="962"/>
        <pc:sldMkLst>
          <pc:docMk/>
          <pc:sldMk cId="0" sldId="262"/>
        </pc:sldMkLst>
        <pc:spChg chg="add mod">
          <ac:chgData name="Edwards, Laura" userId="9a7a8da0-c6c0-430f-bb6b-7d8505f88ea4" providerId="ADAL" clId="{B41191F0-3219-4F35-A40A-0C54994056C3}" dt="2023-06-09T18:29:32.388" v="1346" actId="13244"/>
          <ac:spMkLst>
            <pc:docMk/>
            <pc:sldMk cId="0" sldId="262"/>
            <ac:spMk id="2" creationId="{7171BE97-9A45-09A7-DD5F-343FE27D58C3}"/>
          </ac:spMkLst>
        </pc:spChg>
        <pc:spChg chg="mod">
          <ac:chgData name="Edwards, Laura" userId="9a7a8da0-c6c0-430f-bb6b-7d8505f88ea4" providerId="ADAL" clId="{B41191F0-3219-4F35-A40A-0C54994056C3}" dt="2023-06-09T18:02:34.772" v="48" actId="962"/>
          <ac:spMkLst>
            <pc:docMk/>
            <pc:sldMk cId="0" sldId="262"/>
            <ac:spMk id="143" creationId="{00000000-0000-0000-0000-000000000000}"/>
          </ac:spMkLst>
        </pc:spChg>
        <pc:spChg chg="mod ord">
          <ac:chgData name="Edwards, Laura" userId="9a7a8da0-c6c0-430f-bb6b-7d8505f88ea4" providerId="ADAL" clId="{B41191F0-3219-4F35-A40A-0C54994056C3}" dt="2023-06-09T18:29:33.342" v="1347" actId="962"/>
          <ac:spMkLst>
            <pc:docMk/>
            <pc:sldMk cId="0" sldId="262"/>
            <ac:spMk id="145" creationId="{00000000-0000-0000-0000-000000000000}"/>
          </ac:spMkLst>
        </pc:spChg>
        <pc:spChg chg="mod ord">
          <ac:chgData name="Edwards, Laura" userId="9a7a8da0-c6c0-430f-bb6b-7d8505f88ea4" providerId="ADAL" clId="{B41191F0-3219-4F35-A40A-0C54994056C3}" dt="2023-06-09T18:29:33.870" v="1348" actId="962"/>
          <ac:spMkLst>
            <pc:docMk/>
            <pc:sldMk cId="0" sldId="262"/>
            <ac:spMk id="146" creationId="{00000000-0000-0000-0000-000000000000}"/>
          </ac:spMkLst>
        </pc:spChg>
      </pc:sldChg>
      <pc:sldChg chg="addSp modSp mod">
        <pc:chgData name="Edwards, Laura" userId="9a7a8da0-c6c0-430f-bb6b-7d8505f88ea4" providerId="ADAL" clId="{B41191F0-3219-4F35-A40A-0C54994056C3}" dt="2023-06-09T18:29:50.882" v="1353" actId="962"/>
        <pc:sldMkLst>
          <pc:docMk/>
          <pc:sldMk cId="0" sldId="263"/>
        </pc:sldMkLst>
        <pc:spChg chg="add mod">
          <ac:chgData name="Edwards, Laura" userId="9a7a8da0-c6c0-430f-bb6b-7d8505f88ea4" providerId="ADAL" clId="{B41191F0-3219-4F35-A40A-0C54994056C3}" dt="2023-06-09T18:29:41.362" v="1349" actId="13244"/>
          <ac:spMkLst>
            <pc:docMk/>
            <pc:sldMk cId="0" sldId="263"/>
            <ac:spMk id="2" creationId="{E0B594D9-35B1-3F06-D2C6-87C872A19446}"/>
          </ac:spMkLst>
        </pc:spChg>
        <pc:spChg chg="mod">
          <ac:chgData name="Edwards, Laura" userId="9a7a8da0-c6c0-430f-bb6b-7d8505f88ea4" providerId="ADAL" clId="{B41191F0-3219-4F35-A40A-0C54994056C3}" dt="2023-06-09T18:29:50.472" v="1352" actId="962"/>
          <ac:spMkLst>
            <pc:docMk/>
            <pc:sldMk cId="0" sldId="263"/>
            <ac:spMk id="152" creationId="{00000000-0000-0000-0000-000000000000}"/>
          </ac:spMkLst>
        </pc:spChg>
        <pc:spChg chg="mod">
          <ac:chgData name="Edwards, Laura" userId="9a7a8da0-c6c0-430f-bb6b-7d8505f88ea4" providerId="ADAL" clId="{B41191F0-3219-4F35-A40A-0C54994056C3}" dt="2023-06-09T18:29:50.882" v="1353" actId="962"/>
          <ac:spMkLst>
            <pc:docMk/>
            <pc:sldMk cId="0" sldId="263"/>
            <ac:spMk id="153" creationId="{00000000-0000-0000-0000-000000000000}"/>
          </ac:spMkLst>
        </pc:spChg>
        <pc:graphicFrameChg chg="mod modGraphic">
          <ac:chgData name="Edwards, Laura" userId="9a7a8da0-c6c0-430f-bb6b-7d8505f88ea4" providerId="ADAL" clId="{B41191F0-3219-4F35-A40A-0C54994056C3}" dt="2023-06-09T18:29:49.068" v="1351"/>
          <ac:graphicFrameMkLst>
            <pc:docMk/>
            <pc:sldMk cId="0" sldId="263"/>
            <ac:graphicFrameMk id="151" creationId="{00000000-0000-0000-0000-000000000000}"/>
          </ac:graphicFrameMkLst>
        </pc:graphicFrameChg>
      </pc:sldChg>
      <pc:sldChg chg="addSp modSp mod">
        <pc:chgData name="Edwards, Laura" userId="9a7a8da0-c6c0-430f-bb6b-7d8505f88ea4" providerId="ADAL" clId="{B41191F0-3219-4F35-A40A-0C54994056C3}" dt="2023-06-09T18:30:00.696" v="1356" actId="962"/>
        <pc:sldMkLst>
          <pc:docMk/>
          <pc:sldMk cId="0" sldId="264"/>
        </pc:sldMkLst>
        <pc:spChg chg="add mod">
          <ac:chgData name="Edwards, Laura" userId="9a7a8da0-c6c0-430f-bb6b-7d8505f88ea4" providerId="ADAL" clId="{B41191F0-3219-4F35-A40A-0C54994056C3}" dt="2023-06-09T18:29:59.279" v="1354" actId="13244"/>
          <ac:spMkLst>
            <pc:docMk/>
            <pc:sldMk cId="0" sldId="264"/>
            <ac:spMk id="2" creationId="{6B98FEA0-67AD-0C24-369B-CB35279C92FF}"/>
          </ac:spMkLst>
        </pc:spChg>
        <pc:spChg chg="mod">
          <ac:chgData name="Edwards, Laura" userId="9a7a8da0-c6c0-430f-bb6b-7d8505f88ea4" providerId="ADAL" clId="{B41191F0-3219-4F35-A40A-0C54994056C3}" dt="2023-06-09T18:03:16.430" v="56" actId="962"/>
          <ac:spMkLst>
            <pc:docMk/>
            <pc:sldMk cId="0" sldId="264"/>
            <ac:spMk id="158" creationId="{00000000-0000-0000-0000-000000000000}"/>
          </ac:spMkLst>
        </pc:spChg>
        <pc:spChg chg="mod ord">
          <ac:chgData name="Edwards, Laura" userId="9a7a8da0-c6c0-430f-bb6b-7d8505f88ea4" providerId="ADAL" clId="{B41191F0-3219-4F35-A40A-0C54994056C3}" dt="2023-06-09T18:03:03.639" v="53" actId="962"/>
          <ac:spMkLst>
            <pc:docMk/>
            <pc:sldMk cId="0" sldId="264"/>
            <ac:spMk id="159" creationId="{00000000-0000-0000-0000-000000000000}"/>
          </ac:spMkLst>
        </pc:spChg>
        <pc:spChg chg="ord">
          <ac:chgData name="Edwards, Laura" userId="9a7a8da0-c6c0-430f-bb6b-7d8505f88ea4" providerId="ADAL" clId="{B41191F0-3219-4F35-A40A-0C54994056C3}" dt="2023-06-09T18:03:10.940" v="55" actId="13244"/>
          <ac:spMkLst>
            <pc:docMk/>
            <pc:sldMk cId="0" sldId="264"/>
            <ac:spMk id="160" creationId="{00000000-0000-0000-0000-000000000000}"/>
          </ac:spMkLst>
        </pc:spChg>
        <pc:spChg chg="ord">
          <ac:chgData name="Edwards, Laura" userId="9a7a8da0-c6c0-430f-bb6b-7d8505f88ea4" providerId="ADAL" clId="{B41191F0-3219-4F35-A40A-0C54994056C3}" dt="2023-06-09T18:03:06.785" v="54" actId="13244"/>
          <ac:spMkLst>
            <pc:docMk/>
            <pc:sldMk cId="0" sldId="264"/>
            <ac:spMk id="161" creationId="{00000000-0000-0000-0000-000000000000}"/>
          </ac:spMkLst>
        </pc:spChg>
        <pc:spChg chg="ord">
          <ac:chgData name="Edwards, Laura" userId="9a7a8da0-c6c0-430f-bb6b-7d8505f88ea4" providerId="ADAL" clId="{B41191F0-3219-4F35-A40A-0C54994056C3}" dt="2023-06-09T18:03:20.996" v="57" actId="13244"/>
          <ac:spMkLst>
            <pc:docMk/>
            <pc:sldMk cId="0" sldId="264"/>
            <ac:spMk id="164" creationId="{00000000-0000-0000-0000-000000000000}"/>
          </ac:spMkLst>
        </pc:spChg>
        <pc:spChg chg="ord">
          <ac:chgData name="Edwards, Laura" userId="9a7a8da0-c6c0-430f-bb6b-7d8505f88ea4" providerId="ADAL" clId="{B41191F0-3219-4F35-A40A-0C54994056C3}" dt="2023-06-09T18:03:24.318" v="58" actId="13244"/>
          <ac:spMkLst>
            <pc:docMk/>
            <pc:sldMk cId="0" sldId="264"/>
            <ac:spMk id="166" creationId="{00000000-0000-0000-0000-000000000000}"/>
          </ac:spMkLst>
        </pc:spChg>
        <pc:spChg chg="mod ord">
          <ac:chgData name="Edwards, Laura" userId="9a7a8da0-c6c0-430f-bb6b-7d8505f88ea4" providerId="ADAL" clId="{B41191F0-3219-4F35-A40A-0C54994056C3}" dt="2023-06-09T18:30:00.209" v="1355" actId="962"/>
          <ac:spMkLst>
            <pc:docMk/>
            <pc:sldMk cId="0" sldId="264"/>
            <ac:spMk id="168" creationId="{00000000-0000-0000-0000-000000000000}"/>
          </ac:spMkLst>
        </pc:spChg>
        <pc:spChg chg="mod ord">
          <ac:chgData name="Edwards, Laura" userId="9a7a8da0-c6c0-430f-bb6b-7d8505f88ea4" providerId="ADAL" clId="{B41191F0-3219-4F35-A40A-0C54994056C3}" dt="2023-06-09T18:30:00.696" v="1356" actId="962"/>
          <ac:spMkLst>
            <pc:docMk/>
            <pc:sldMk cId="0" sldId="264"/>
            <ac:spMk id="169" creationId="{00000000-0000-0000-0000-000000000000}"/>
          </ac:spMkLst>
        </pc:spChg>
      </pc:sldChg>
      <pc:sldChg chg="addSp modSp mod">
        <pc:chgData name="Edwards, Laura" userId="9a7a8da0-c6c0-430f-bb6b-7d8505f88ea4" providerId="ADAL" clId="{B41191F0-3219-4F35-A40A-0C54994056C3}" dt="2023-06-09T18:30:10.321" v="1359" actId="962"/>
        <pc:sldMkLst>
          <pc:docMk/>
          <pc:sldMk cId="0" sldId="265"/>
        </pc:sldMkLst>
        <pc:spChg chg="add mod">
          <ac:chgData name="Edwards, Laura" userId="9a7a8da0-c6c0-430f-bb6b-7d8505f88ea4" providerId="ADAL" clId="{B41191F0-3219-4F35-A40A-0C54994056C3}" dt="2023-06-09T18:30:07.675" v="1357" actId="13244"/>
          <ac:spMkLst>
            <pc:docMk/>
            <pc:sldMk cId="0" sldId="265"/>
            <ac:spMk id="2" creationId="{91A88468-64EC-2B3B-1D67-0F14B58E337B}"/>
          </ac:spMkLst>
        </pc:spChg>
        <pc:spChg chg="mod">
          <ac:chgData name="Edwards, Laura" userId="9a7a8da0-c6c0-430f-bb6b-7d8505f88ea4" providerId="ADAL" clId="{B41191F0-3219-4F35-A40A-0C54994056C3}" dt="2023-06-09T18:03:45.889" v="66" actId="962"/>
          <ac:spMkLst>
            <pc:docMk/>
            <pc:sldMk cId="0" sldId="265"/>
            <ac:spMk id="174" creationId="{00000000-0000-0000-0000-000000000000}"/>
          </ac:spMkLst>
        </pc:spChg>
        <pc:spChg chg="mod ord">
          <ac:chgData name="Edwards, Laura" userId="9a7a8da0-c6c0-430f-bb6b-7d8505f88ea4" providerId="ADAL" clId="{B41191F0-3219-4F35-A40A-0C54994056C3}" dt="2023-06-09T18:30:09.360" v="1358" actId="962"/>
          <ac:spMkLst>
            <pc:docMk/>
            <pc:sldMk cId="0" sldId="265"/>
            <ac:spMk id="176" creationId="{00000000-0000-0000-0000-000000000000}"/>
          </ac:spMkLst>
        </pc:spChg>
        <pc:spChg chg="mod ord">
          <ac:chgData name="Edwards, Laura" userId="9a7a8da0-c6c0-430f-bb6b-7d8505f88ea4" providerId="ADAL" clId="{B41191F0-3219-4F35-A40A-0C54994056C3}" dt="2023-06-09T18:30:10.321" v="1359" actId="962"/>
          <ac:spMkLst>
            <pc:docMk/>
            <pc:sldMk cId="0" sldId="265"/>
            <ac:spMk id="177" creationId="{00000000-0000-0000-0000-000000000000}"/>
          </ac:spMkLst>
        </pc:spChg>
      </pc:sldChg>
      <pc:sldChg chg="addSp modSp mod">
        <pc:chgData name="Edwards, Laura" userId="9a7a8da0-c6c0-430f-bb6b-7d8505f88ea4" providerId="ADAL" clId="{B41191F0-3219-4F35-A40A-0C54994056C3}" dt="2023-06-09T18:30:19.323" v="1362" actId="962"/>
        <pc:sldMkLst>
          <pc:docMk/>
          <pc:sldMk cId="0" sldId="266"/>
        </pc:sldMkLst>
        <pc:spChg chg="add mod">
          <ac:chgData name="Edwards, Laura" userId="9a7a8da0-c6c0-430f-bb6b-7d8505f88ea4" providerId="ADAL" clId="{B41191F0-3219-4F35-A40A-0C54994056C3}" dt="2023-06-09T18:30:16.572" v="1360" actId="13244"/>
          <ac:spMkLst>
            <pc:docMk/>
            <pc:sldMk cId="0" sldId="266"/>
            <ac:spMk id="2" creationId="{F3AB8AC2-61A7-CB38-2BED-868491F1C996}"/>
          </ac:spMkLst>
        </pc:spChg>
        <pc:spChg chg="mod ord">
          <ac:chgData name="Edwards, Laura" userId="9a7a8da0-c6c0-430f-bb6b-7d8505f88ea4" providerId="ADAL" clId="{B41191F0-3219-4F35-A40A-0C54994056C3}" dt="2023-06-09T18:04:34.124" v="91" actId="962"/>
          <ac:spMkLst>
            <pc:docMk/>
            <pc:sldMk cId="0" sldId="266"/>
            <ac:spMk id="182" creationId="{00000000-0000-0000-0000-000000000000}"/>
          </ac:spMkLst>
        </pc:spChg>
        <pc:spChg chg="mod">
          <ac:chgData name="Edwards, Laura" userId="9a7a8da0-c6c0-430f-bb6b-7d8505f88ea4" providerId="ADAL" clId="{B41191F0-3219-4F35-A40A-0C54994056C3}" dt="2023-06-09T18:04:24.711" v="89" actId="962"/>
          <ac:spMkLst>
            <pc:docMk/>
            <pc:sldMk cId="0" sldId="266"/>
            <ac:spMk id="183" creationId="{00000000-0000-0000-0000-000000000000}"/>
          </ac:spMkLst>
        </pc:spChg>
        <pc:spChg chg="ord">
          <ac:chgData name="Edwards, Laura" userId="9a7a8da0-c6c0-430f-bb6b-7d8505f88ea4" providerId="ADAL" clId="{B41191F0-3219-4F35-A40A-0C54994056C3}" dt="2023-06-09T18:04:44.482" v="92" actId="13244"/>
          <ac:spMkLst>
            <pc:docMk/>
            <pc:sldMk cId="0" sldId="266"/>
            <ac:spMk id="184" creationId="{00000000-0000-0000-0000-000000000000}"/>
          </ac:spMkLst>
        </pc:spChg>
        <pc:spChg chg="ord">
          <ac:chgData name="Edwards, Laura" userId="9a7a8da0-c6c0-430f-bb6b-7d8505f88ea4" providerId="ADAL" clId="{B41191F0-3219-4F35-A40A-0C54994056C3}" dt="2023-06-09T18:04:23.595" v="88" actId="13244"/>
          <ac:spMkLst>
            <pc:docMk/>
            <pc:sldMk cId="0" sldId="266"/>
            <ac:spMk id="185" creationId="{00000000-0000-0000-0000-000000000000}"/>
          </ac:spMkLst>
        </pc:spChg>
        <pc:spChg chg="ord">
          <ac:chgData name="Edwards, Laura" userId="9a7a8da0-c6c0-430f-bb6b-7d8505f88ea4" providerId="ADAL" clId="{B41191F0-3219-4F35-A40A-0C54994056C3}" dt="2023-06-09T18:04:47.099" v="93" actId="13244"/>
          <ac:spMkLst>
            <pc:docMk/>
            <pc:sldMk cId="0" sldId="266"/>
            <ac:spMk id="186" creationId="{00000000-0000-0000-0000-000000000000}"/>
          </ac:spMkLst>
        </pc:spChg>
        <pc:spChg chg="mod ord">
          <ac:chgData name="Edwards, Laura" userId="9a7a8da0-c6c0-430f-bb6b-7d8505f88ea4" providerId="ADAL" clId="{B41191F0-3219-4F35-A40A-0C54994056C3}" dt="2023-06-09T18:04:56.796" v="96" actId="962"/>
          <ac:spMkLst>
            <pc:docMk/>
            <pc:sldMk cId="0" sldId="266"/>
            <ac:spMk id="188" creationId="{00000000-0000-0000-0000-000000000000}"/>
          </ac:spMkLst>
        </pc:spChg>
        <pc:spChg chg="ord">
          <ac:chgData name="Edwards, Laura" userId="9a7a8da0-c6c0-430f-bb6b-7d8505f88ea4" providerId="ADAL" clId="{B41191F0-3219-4F35-A40A-0C54994056C3}" dt="2023-06-09T18:04:55.962" v="95" actId="13244"/>
          <ac:spMkLst>
            <pc:docMk/>
            <pc:sldMk cId="0" sldId="266"/>
            <ac:spMk id="189" creationId="{00000000-0000-0000-0000-000000000000}"/>
          </ac:spMkLst>
        </pc:spChg>
        <pc:spChg chg="ord">
          <ac:chgData name="Edwards, Laura" userId="9a7a8da0-c6c0-430f-bb6b-7d8505f88ea4" providerId="ADAL" clId="{B41191F0-3219-4F35-A40A-0C54994056C3}" dt="2023-06-09T18:04:31.934" v="90" actId="13244"/>
          <ac:spMkLst>
            <pc:docMk/>
            <pc:sldMk cId="0" sldId="266"/>
            <ac:spMk id="190" creationId="{00000000-0000-0000-0000-000000000000}"/>
          </ac:spMkLst>
        </pc:spChg>
        <pc:spChg chg="mod ord">
          <ac:chgData name="Edwards, Laura" userId="9a7a8da0-c6c0-430f-bb6b-7d8505f88ea4" providerId="ADAL" clId="{B41191F0-3219-4F35-A40A-0C54994056C3}" dt="2023-06-09T18:30:18.851" v="1361" actId="962"/>
          <ac:spMkLst>
            <pc:docMk/>
            <pc:sldMk cId="0" sldId="266"/>
            <ac:spMk id="191" creationId="{00000000-0000-0000-0000-000000000000}"/>
          </ac:spMkLst>
        </pc:spChg>
        <pc:spChg chg="mod ord">
          <ac:chgData name="Edwards, Laura" userId="9a7a8da0-c6c0-430f-bb6b-7d8505f88ea4" providerId="ADAL" clId="{B41191F0-3219-4F35-A40A-0C54994056C3}" dt="2023-06-09T18:30:19.323" v="1362" actId="962"/>
          <ac:spMkLst>
            <pc:docMk/>
            <pc:sldMk cId="0" sldId="266"/>
            <ac:spMk id="192" creationId="{00000000-0000-0000-0000-000000000000}"/>
          </ac:spMkLst>
        </pc:spChg>
      </pc:sldChg>
      <pc:sldChg chg="addSp modSp mod">
        <pc:chgData name="Edwards, Laura" userId="9a7a8da0-c6c0-430f-bb6b-7d8505f88ea4" providerId="ADAL" clId="{B41191F0-3219-4F35-A40A-0C54994056C3}" dt="2023-06-09T18:30:28.905" v="1365" actId="962"/>
        <pc:sldMkLst>
          <pc:docMk/>
          <pc:sldMk cId="0" sldId="267"/>
        </pc:sldMkLst>
        <pc:spChg chg="add mod">
          <ac:chgData name="Edwards, Laura" userId="9a7a8da0-c6c0-430f-bb6b-7d8505f88ea4" providerId="ADAL" clId="{B41191F0-3219-4F35-A40A-0C54994056C3}" dt="2023-06-09T18:30:25.873" v="1363" actId="13244"/>
          <ac:spMkLst>
            <pc:docMk/>
            <pc:sldMk cId="0" sldId="267"/>
            <ac:spMk id="2" creationId="{7421F004-1FFD-77B1-97F3-6DA4ABFBD87A}"/>
          </ac:spMkLst>
        </pc:spChg>
        <pc:spChg chg="mod">
          <ac:chgData name="Edwards, Laura" userId="9a7a8da0-c6c0-430f-bb6b-7d8505f88ea4" providerId="ADAL" clId="{B41191F0-3219-4F35-A40A-0C54994056C3}" dt="2023-06-09T18:30:28.404" v="1364" actId="962"/>
          <ac:spMkLst>
            <pc:docMk/>
            <pc:sldMk cId="0" sldId="267"/>
            <ac:spMk id="197" creationId="{00000000-0000-0000-0000-000000000000}"/>
          </ac:spMkLst>
        </pc:spChg>
        <pc:spChg chg="mod">
          <ac:chgData name="Edwards, Laura" userId="9a7a8da0-c6c0-430f-bb6b-7d8505f88ea4" providerId="ADAL" clId="{B41191F0-3219-4F35-A40A-0C54994056C3}" dt="2023-06-09T18:30:28.905" v="1365" actId="962"/>
          <ac:spMkLst>
            <pc:docMk/>
            <pc:sldMk cId="0" sldId="267"/>
            <ac:spMk id="198" creationId="{00000000-0000-0000-0000-000000000000}"/>
          </ac:spMkLst>
        </pc:spChg>
        <pc:graphicFrameChg chg="modGraphic">
          <ac:chgData name="Edwards, Laura" userId="9a7a8da0-c6c0-430f-bb6b-7d8505f88ea4" providerId="ADAL" clId="{B41191F0-3219-4F35-A40A-0C54994056C3}" dt="2023-06-09T18:11:48.843" v="216" actId="13238"/>
          <ac:graphicFrameMkLst>
            <pc:docMk/>
            <pc:sldMk cId="0" sldId="267"/>
            <ac:graphicFrameMk id="199" creationId="{00000000-0000-0000-0000-000000000000}"/>
          </ac:graphicFrameMkLst>
        </pc:graphicFrameChg>
      </pc:sldChg>
      <pc:sldChg chg="addSp modSp mod">
        <pc:chgData name="Edwards, Laura" userId="9a7a8da0-c6c0-430f-bb6b-7d8505f88ea4" providerId="ADAL" clId="{B41191F0-3219-4F35-A40A-0C54994056C3}" dt="2023-06-09T18:30:37.881" v="1368" actId="962"/>
        <pc:sldMkLst>
          <pc:docMk/>
          <pc:sldMk cId="0" sldId="268"/>
        </pc:sldMkLst>
        <pc:spChg chg="add mod">
          <ac:chgData name="Edwards, Laura" userId="9a7a8da0-c6c0-430f-bb6b-7d8505f88ea4" providerId="ADAL" clId="{B41191F0-3219-4F35-A40A-0C54994056C3}" dt="2023-06-09T18:30:35.652" v="1366" actId="13244"/>
          <ac:spMkLst>
            <pc:docMk/>
            <pc:sldMk cId="0" sldId="268"/>
            <ac:spMk id="2" creationId="{FF118AFE-4ACB-4CF7-BFEB-2BF28FB56C13}"/>
          </ac:spMkLst>
        </pc:spChg>
        <pc:spChg chg="mod">
          <ac:chgData name="Edwards, Laura" userId="9a7a8da0-c6c0-430f-bb6b-7d8505f88ea4" providerId="ADAL" clId="{B41191F0-3219-4F35-A40A-0C54994056C3}" dt="2023-06-09T18:30:36.755" v="1367" actId="962"/>
          <ac:spMkLst>
            <pc:docMk/>
            <pc:sldMk cId="0" sldId="268"/>
            <ac:spMk id="204" creationId="{00000000-0000-0000-0000-000000000000}"/>
          </ac:spMkLst>
        </pc:spChg>
        <pc:spChg chg="mod">
          <ac:chgData name="Edwards, Laura" userId="9a7a8da0-c6c0-430f-bb6b-7d8505f88ea4" providerId="ADAL" clId="{B41191F0-3219-4F35-A40A-0C54994056C3}" dt="2023-06-09T18:30:37.881" v="1368" actId="962"/>
          <ac:spMkLst>
            <pc:docMk/>
            <pc:sldMk cId="0" sldId="268"/>
            <ac:spMk id="205" creationId="{00000000-0000-0000-0000-000000000000}"/>
          </ac:spMkLst>
        </pc:spChg>
        <pc:graphicFrameChg chg="modGraphic">
          <ac:chgData name="Edwards, Laura" userId="9a7a8da0-c6c0-430f-bb6b-7d8505f88ea4" providerId="ADAL" clId="{B41191F0-3219-4F35-A40A-0C54994056C3}" dt="2023-06-09T18:11:52.495" v="217" actId="13238"/>
          <ac:graphicFrameMkLst>
            <pc:docMk/>
            <pc:sldMk cId="0" sldId="268"/>
            <ac:graphicFrameMk id="206" creationId="{00000000-0000-0000-0000-000000000000}"/>
          </ac:graphicFrameMkLst>
        </pc:graphicFrameChg>
      </pc:sldChg>
      <pc:sldChg chg="addSp modSp mod">
        <pc:chgData name="Edwards, Laura" userId="9a7a8da0-c6c0-430f-bb6b-7d8505f88ea4" providerId="ADAL" clId="{B41191F0-3219-4F35-A40A-0C54994056C3}" dt="2023-06-09T18:30:55.509" v="1371" actId="962"/>
        <pc:sldMkLst>
          <pc:docMk/>
          <pc:sldMk cId="0" sldId="269"/>
        </pc:sldMkLst>
        <pc:spChg chg="add mod">
          <ac:chgData name="Edwards, Laura" userId="9a7a8da0-c6c0-430f-bb6b-7d8505f88ea4" providerId="ADAL" clId="{B41191F0-3219-4F35-A40A-0C54994056C3}" dt="2023-06-09T18:30:54.108" v="1369" actId="13244"/>
          <ac:spMkLst>
            <pc:docMk/>
            <pc:sldMk cId="0" sldId="269"/>
            <ac:spMk id="2" creationId="{3D94C429-3DA3-5493-086E-53408BB7D7E4}"/>
          </ac:spMkLst>
        </pc:spChg>
        <pc:spChg chg="mod">
          <ac:chgData name="Edwards, Laura" userId="9a7a8da0-c6c0-430f-bb6b-7d8505f88ea4" providerId="ADAL" clId="{B41191F0-3219-4F35-A40A-0C54994056C3}" dt="2023-06-09T18:30:55.043" v="1370" actId="962"/>
          <ac:spMkLst>
            <pc:docMk/>
            <pc:sldMk cId="0" sldId="269"/>
            <ac:spMk id="212" creationId="{00000000-0000-0000-0000-000000000000}"/>
          </ac:spMkLst>
        </pc:spChg>
        <pc:spChg chg="mod">
          <ac:chgData name="Edwards, Laura" userId="9a7a8da0-c6c0-430f-bb6b-7d8505f88ea4" providerId="ADAL" clId="{B41191F0-3219-4F35-A40A-0C54994056C3}" dt="2023-06-09T18:30:55.509" v="1371" actId="962"/>
          <ac:spMkLst>
            <pc:docMk/>
            <pc:sldMk cId="0" sldId="269"/>
            <ac:spMk id="213" creationId="{00000000-0000-0000-0000-000000000000}"/>
          </ac:spMkLst>
        </pc:spChg>
        <pc:graphicFrameChg chg="modGraphic">
          <ac:chgData name="Edwards, Laura" userId="9a7a8da0-c6c0-430f-bb6b-7d8505f88ea4" providerId="ADAL" clId="{B41191F0-3219-4F35-A40A-0C54994056C3}" dt="2023-06-09T18:12:04.125" v="218" actId="13238"/>
          <ac:graphicFrameMkLst>
            <pc:docMk/>
            <pc:sldMk cId="0" sldId="269"/>
            <ac:graphicFrameMk id="214" creationId="{00000000-0000-0000-0000-000000000000}"/>
          </ac:graphicFrameMkLst>
        </pc:graphicFrameChg>
      </pc:sldChg>
      <pc:sldChg chg="addSp modSp mod">
        <pc:chgData name="Edwards, Laura" userId="9a7a8da0-c6c0-430f-bb6b-7d8505f88ea4" providerId="ADAL" clId="{B41191F0-3219-4F35-A40A-0C54994056C3}" dt="2023-06-09T18:31:11.343" v="1376" actId="962"/>
        <pc:sldMkLst>
          <pc:docMk/>
          <pc:sldMk cId="0" sldId="270"/>
        </pc:sldMkLst>
        <pc:spChg chg="add mod">
          <ac:chgData name="Edwards, Laura" userId="9a7a8da0-c6c0-430f-bb6b-7d8505f88ea4" providerId="ADAL" clId="{B41191F0-3219-4F35-A40A-0C54994056C3}" dt="2023-06-09T18:31:03.588" v="1372" actId="13244"/>
          <ac:spMkLst>
            <pc:docMk/>
            <pc:sldMk cId="0" sldId="270"/>
            <ac:spMk id="2" creationId="{CCFC7B5A-D238-A81E-EBA4-ED92BB27C574}"/>
          </ac:spMkLst>
        </pc:spChg>
        <pc:spChg chg="mod">
          <ac:chgData name="Edwards, Laura" userId="9a7a8da0-c6c0-430f-bb6b-7d8505f88ea4" providerId="ADAL" clId="{B41191F0-3219-4F35-A40A-0C54994056C3}" dt="2023-06-09T18:31:10.894" v="1375" actId="962"/>
          <ac:spMkLst>
            <pc:docMk/>
            <pc:sldMk cId="0" sldId="270"/>
            <ac:spMk id="223" creationId="{00000000-0000-0000-0000-000000000000}"/>
          </ac:spMkLst>
        </pc:spChg>
        <pc:spChg chg="mod">
          <ac:chgData name="Edwards, Laura" userId="9a7a8da0-c6c0-430f-bb6b-7d8505f88ea4" providerId="ADAL" clId="{B41191F0-3219-4F35-A40A-0C54994056C3}" dt="2023-06-09T18:31:11.343" v="1376" actId="962"/>
          <ac:spMkLst>
            <pc:docMk/>
            <pc:sldMk cId="0" sldId="270"/>
            <ac:spMk id="224" creationId="{00000000-0000-0000-0000-000000000000}"/>
          </ac:spMkLst>
        </pc:spChg>
        <pc:graphicFrameChg chg="modGraphic">
          <ac:chgData name="Edwards, Laura" userId="9a7a8da0-c6c0-430f-bb6b-7d8505f88ea4" providerId="ADAL" clId="{B41191F0-3219-4F35-A40A-0C54994056C3}" dt="2023-06-09T18:12:07.427" v="219" actId="13238"/>
          <ac:graphicFrameMkLst>
            <pc:docMk/>
            <pc:sldMk cId="0" sldId="270"/>
            <ac:graphicFrameMk id="220" creationId="{00000000-0000-0000-0000-000000000000}"/>
          </ac:graphicFrameMkLst>
        </pc:graphicFrameChg>
      </pc:sldChg>
      <pc:sldChg chg="addSp modSp mod">
        <pc:chgData name="Edwards, Laura" userId="9a7a8da0-c6c0-430f-bb6b-7d8505f88ea4" providerId="ADAL" clId="{B41191F0-3219-4F35-A40A-0C54994056C3}" dt="2023-06-09T18:31:19.990" v="1380" actId="962"/>
        <pc:sldMkLst>
          <pc:docMk/>
          <pc:sldMk cId="0" sldId="271"/>
        </pc:sldMkLst>
        <pc:spChg chg="add mod">
          <ac:chgData name="Edwards, Laura" userId="9a7a8da0-c6c0-430f-bb6b-7d8505f88ea4" providerId="ADAL" clId="{B41191F0-3219-4F35-A40A-0C54994056C3}" dt="2023-06-09T18:31:17.224" v="1377" actId="13244"/>
          <ac:spMkLst>
            <pc:docMk/>
            <pc:sldMk cId="0" sldId="271"/>
            <ac:spMk id="2" creationId="{34F8457E-3BFE-21CB-35EB-46ADE90A5E33}"/>
          </ac:spMkLst>
        </pc:spChg>
        <pc:spChg chg="mod">
          <ac:chgData name="Edwards, Laura" userId="9a7a8da0-c6c0-430f-bb6b-7d8505f88ea4" providerId="ADAL" clId="{B41191F0-3219-4F35-A40A-0C54994056C3}" dt="2023-06-09T18:31:19.599" v="1379" actId="962"/>
          <ac:spMkLst>
            <pc:docMk/>
            <pc:sldMk cId="0" sldId="271"/>
            <ac:spMk id="230" creationId="{00000000-0000-0000-0000-000000000000}"/>
          </ac:spMkLst>
        </pc:spChg>
        <pc:spChg chg="mod">
          <ac:chgData name="Edwards, Laura" userId="9a7a8da0-c6c0-430f-bb6b-7d8505f88ea4" providerId="ADAL" clId="{B41191F0-3219-4F35-A40A-0C54994056C3}" dt="2023-06-09T18:31:19.990" v="1380" actId="962"/>
          <ac:spMkLst>
            <pc:docMk/>
            <pc:sldMk cId="0" sldId="271"/>
            <ac:spMk id="231" creationId="{00000000-0000-0000-0000-000000000000}"/>
          </ac:spMkLst>
        </pc:spChg>
        <pc:graphicFrameChg chg="mod modGraphic">
          <ac:chgData name="Edwards, Laura" userId="9a7a8da0-c6c0-430f-bb6b-7d8505f88ea4" providerId="ADAL" clId="{B41191F0-3219-4F35-A40A-0C54994056C3}" dt="2023-06-09T18:31:18.747" v="1378" actId="13244"/>
          <ac:graphicFrameMkLst>
            <pc:docMk/>
            <pc:sldMk cId="0" sldId="271"/>
            <ac:graphicFrameMk id="229" creationId="{00000000-0000-0000-0000-000000000000}"/>
          </ac:graphicFrameMkLst>
        </pc:graphicFrameChg>
      </pc:sldChg>
      <pc:sldChg chg="addSp modSp mod">
        <pc:chgData name="Edwards, Laura" userId="9a7a8da0-c6c0-430f-bb6b-7d8505f88ea4" providerId="ADAL" clId="{B41191F0-3219-4F35-A40A-0C54994056C3}" dt="2023-06-09T18:31:29.702" v="1385" actId="962"/>
        <pc:sldMkLst>
          <pc:docMk/>
          <pc:sldMk cId="0" sldId="272"/>
        </pc:sldMkLst>
        <pc:spChg chg="add mod">
          <ac:chgData name="Edwards, Laura" userId="9a7a8da0-c6c0-430f-bb6b-7d8505f88ea4" providerId="ADAL" clId="{B41191F0-3219-4F35-A40A-0C54994056C3}" dt="2023-06-09T18:31:25.403" v="1381" actId="13244"/>
          <ac:spMkLst>
            <pc:docMk/>
            <pc:sldMk cId="0" sldId="272"/>
            <ac:spMk id="2" creationId="{ACA2E802-C239-5CAE-DA7D-6469F194EB47}"/>
          </ac:spMkLst>
        </pc:spChg>
        <pc:spChg chg="mod">
          <ac:chgData name="Edwards, Laura" userId="9a7a8da0-c6c0-430f-bb6b-7d8505f88ea4" providerId="ADAL" clId="{B41191F0-3219-4F35-A40A-0C54994056C3}" dt="2023-06-09T18:31:29.264" v="1384" actId="962"/>
          <ac:spMkLst>
            <pc:docMk/>
            <pc:sldMk cId="0" sldId="272"/>
            <ac:spMk id="238" creationId="{00000000-0000-0000-0000-000000000000}"/>
          </ac:spMkLst>
        </pc:spChg>
        <pc:spChg chg="mod">
          <ac:chgData name="Edwards, Laura" userId="9a7a8da0-c6c0-430f-bb6b-7d8505f88ea4" providerId="ADAL" clId="{B41191F0-3219-4F35-A40A-0C54994056C3}" dt="2023-06-09T18:31:29.702" v="1385" actId="962"/>
          <ac:spMkLst>
            <pc:docMk/>
            <pc:sldMk cId="0" sldId="272"/>
            <ac:spMk id="239" creationId="{00000000-0000-0000-0000-000000000000}"/>
          </ac:spMkLst>
        </pc:spChg>
        <pc:graphicFrameChg chg="modGraphic">
          <ac:chgData name="Edwards, Laura" userId="9a7a8da0-c6c0-430f-bb6b-7d8505f88ea4" providerId="ADAL" clId="{B41191F0-3219-4F35-A40A-0C54994056C3}" dt="2023-06-09T18:12:12.847" v="221" actId="13238"/>
          <ac:graphicFrameMkLst>
            <pc:docMk/>
            <pc:sldMk cId="0" sldId="272"/>
            <ac:graphicFrameMk id="236" creationId="{00000000-0000-0000-0000-000000000000}"/>
          </ac:graphicFrameMkLst>
        </pc:graphicFrameChg>
      </pc:sldChg>
      <pc:sldChg chg="addSp modSp mod">
        <pc:chgData name="Edwards, Laura" userId="9a7a8da0-c6c0-430f-bb6b-7d8505f88ea4" providerId="ADAL" clId="{B41191F0-3219-4F35-A40A-0C54994056C3}" dt="2023-06-09T18:31:40.450" v="1390" actId="962"/>
        <pc:sldMkLst>
          <pc:docMk/>
          <pc:sldMk cId="0" sldId="273"/>
        </pc:sldMkLst>
        <pc:spChg chg="add mod">
          <ac:chgData name="Edwards, Laura" userId="9a7a8da0-c6c0-430f-bb6b-7d8505f88ea4" providerId="ADAL" clId="{B41191F0-3219-4F35-A40A-0C54994056C3}" dt="2023-06-09T18:31:36.388" v="1386" actId="13244"/>
          <ac:spMkLst>
            <pc:docMk/>
            <pc:sldMk cId="0" sldId="273"/>
            <ac:spMk id="2" creationId="{173F46F9-886F-EB45-F26E-7A75B65118A9}"/>
          </ac:spMkLst>
        </pc:spChg>
        <pc:spChg chg="mod">
          <ac:chgData name="Edwards, Laura" userId="9a7a8da0-c6c0-430f-bb6b-7d8505f88ea4" providerId="ADAL" clId="{B41191F0-3219-4F35-A40A-0C54994056C3}" dt="2023-06-09T18:31:39.928" v="1389" actId="962"/>
          <ac:spMkLst>
            <pc:docMk/>
            <pc:sldMk cId="0" sldId="273"/>
            <ac:spMk id="246" creationId="{00000000-0000-0000-0000-000000000000}"/>
          </ac:spMkLst>
        </pc:spChg>
        <pc:spChg chg="mod">
          <ac:chgData name="Edwards, Laura" userId="9a7a8da0-c6c0-430f-bb6b-7d8505f88ea4" providerId="ADAL" clId="{B41191F0-3219-4F35-A40A-0C54994056C3}" dt="2023-06-09T18:31:40.450" v="1390" actId="962"/>
          <ac:spMkLst>
            <pc:docMk/>
            <pc:sldMk cId="0" sldId="273"/>
            <ac:spMk id="247" creationId="{00000000-0000-0000-0000-000000000000}"/>
          </ac:spMkLst>
        </pc:spChg>
        <pc:graphicFrameChg chg="modGraphic">
          <ac:chgData name="Edwards, Laura" userId="9a7a8da0-c6c0-430f-bb6b-7d8505f88ea4" providerId="ADAL" clId="{B41191F0-3219-4F35-A40A-0C54994056C3}" dt="2023-06-09T18:12:14.944" v="222" actId="13238"/>
          <ac:graphicFrameMkLst>
            <pc:docMk/>
            <pc:sldMk cId="0" sldId="273"/>
            <ac:graphicFrameMk id="244" creationId="{00000000-0000-0000-0000-000000000000}"/>
          </ac:graphicFrameMkLst>
        </pc:graphicFrameChg>
      </pc:sldChg>
      <pc:sldChg chg="addSp modSp mod">
        <pc:chgData name="Edwards, Laura" userId="9a7a8da0-c6c0-430f-bb6b-7d8505f88ea4" providerId="ADAL" clId="{B41191F0-3219-4F35-A40A-0C54994056C3}" dt="2023-06-09T18:31:50.551" v="1393" actId="962"/>
        <pc:sldMkLst>
          <pc:docMk/>
          <pc:sldMk cId="0" sldId="274"/>
        </pc:sldMkLst>
        <pc:spChg chg="add mod">
          <ac:chgData name="Edwards, Laura" userId="9a7a8da0-c6c0-430f-bb6b-7d8505f88ea4" providerId="ADAL" clId="{B41191F0-3219-4F35-A40A-0C54994056C3}" dt="2023-06-09T18:31:48.225" v="1391" actId="13244"/>
          <ac:spMkLst>
            <pc:docMk/>
            <pc:sldMk cId="0" sldId="274"/>
            <ac:spMk id="2" creationId="{CE32CDAF-B331-4F4A-D7C0-840CD6B34FC2}"/>
          </ac:spMkLst>
        </pc:spChg>
        <pc:spChg chg="mod">
          <ac:chgData name="Edwards, Laura" userId="9a7a8da0-c6c0-430f-bb6b-7d8505f88ea4" providerId="ADAL" clId="{B41191F0-3219-4F35-A40A-0C54994056C3}" dt="2023-06-09T18:05:39.155" v="103" actId="962"/>
          <ac:spMkLst>
            <pc:docMk/>
            <pc:sldMk cId="0" sldId="274"/>
            <ac:spMk id="252" creationId="{00000000-0000-0000-0000-000000000000}"/>
          </ac:spMkLst>
        </pc:spChg>
        <pc:spChg chg="ord">
          <ac:chgData name="Edwards, Laura" userId="9a7a8da0-c6c0-430f-bb6b-7d8505f88ea4" providerId="ADAL" clId="{B41191F0-3219-4F35-A40A-0C54994056C3}" dt="2023-06-09T18:05:32.326" v="101" actId="13244"/>
          <ac:spMkLst>
            <pc:docMk/>
            <pc:sldMk cId="0" sldId="274"/>
            <ac:spMk id="259" creationId="{00000000-0000-0000-0000-000000000000}"/>
          </ac:spMkLst>
        </pc:spChg>
        <pc:spChg chg="ord">
          <ac:chgData name="Edwards, Laura" userId="9a7a8da0-c6c0-430f-bb6b-7d8505f88ea4" providerId="ADAL" clId="{B41191F0-3219-4F35-A40A-0C54994056C3}" dt="2023-06-09T18:05:37.344" v="102" actId="13244"/>
          <ac:spMkLst>
            <pc:docMk/>
            <pc:sldMk cId="0" sldId="274"/>
            <ac:spMk id="260" creationId="{00000000-0000-0000-0000-000000000000}"/>
          </ac:spMkLst>
        </pc:spChg>
        <pc:spChg chg="ord">
          <ac:chgData name="Edwards, Laura" userId="9a7a8da0-c6c0-430f-bb6b-7d8505f88ea4" providerId="ADAL" clId="{B41191F0-3219-4F35-A40A-0C54994056C3}" dt="2023-06-09T18:05:18.822" v="99" actId="13244"/>
          <ac:spMkLst>
            <pc:docMk/>
            <pc:sldMk cId="0" sldId="274"/>
            <ac:spMk id="261" creationId="{00000000-0000-0000-0000-000000000000}"/>
          </ac:spMkLst>
        </pc:spChg>
        <pc:spChg chg="ord">
          <ac:chgData name="Edwards, Laura" userId="9a7a8da0-c6c0-430f-bb6b-7d8505f88ea4" providerId="ADAL" clId="{B41191F0-3219-4F35-A40A-0C54994056C3}" dt="2023-06-09T18:05:21.697" v="100" actId="13244"/>
          <ac:spMkLst>
            <pc:docMk/>
            <pc:sldMk cId="0" sldId="274"/>
            <ac:spMk id="262" creationId="{00000000-0000-0000-0000-000000000000}"/>
          </ac:spMkLst>
        </pc:spChg>
        <pc:spChg chg="mod ord">
          <ac:chgData name="Edwards, Laura" userId="9a7a8da0-c6c0-430f-bb6b-7d8505f88ea4" providerId="ADAL" clId="{B41191F0-3219-4F35-A40A-0C54994056C3}" dt="2023-06-09T18:06:00.540" v="108" actId="962"/>
          <ac:spMkLst>
            <pc:docMk/>
            <pc:sldMk cId="0" sldId="274"/>
            <ac:spMk id="263" creationId="{00000000-0000-0000-0000-000000000000}"/>
          </ac:spMkLst>
        </pc:spChg>
        <pc:spChg chg="ord">
          <ac:chgData name="Edwards, Laura" userId="9a7a8da0-c6c0-430f-bb6b-7d8505f88ea4" providerId="ADAL" clId="{B41191F0-3219-4F35-A40A-0C54994056C3}" dt="2023-06-09T18:05:57.242" v="106" actId="13244"/>
          <ac:spMkLst>
            <pc:docMk/>
            <pc:sldMk cId="0" sldId="274"/>
            <ac:spMk id="264" creationId="{00000000-0000-0000-0000-000000000000}"/>
          </ac:spMkLst>
        </pc:spChg>
        <pc:spChg chg="ord">
          <ac:chgData name="Edwards, Laura" userId="9a7a8da0-c6c0-430f-bb6b-7d8505f88ea4" providerId="ADAL" clId="{B41191F0-3219-4F35-A40A-0C54994056C3}" dt="2023-06-09T18:05:58.760" v="107" actId="13244"/>
          <ac:spMkLst>
            <pc:docMk/>
            <pc:sldMk cId="0" sldId="274"/>
            <ac:spMk id="265" creationId="{00000000-0000-0000-0000-000000000000}"/>
          </ac:spMkLst>
        </pc:spChg>
        <pc:spChg chg="mod ord">
          <ac:chgData name="Edwards, Laura" userId="9a7a8da0-c6c0-430f-bb6b-7d8505f88ea4" providerId="ADAL" clId="{B41191F0-3219-4F35-A40A-0C54994056C3}" dt="2023-06-09T18:06:22.847" v="113" actId="962"/>
          <ac:spMkLst>
            <pc:docMk/>
            <pc:sldMk cId="0" sldId="274"/>
            <ac:spMk id="266" creationId="{00000000-0000-0000-0000-000000000000}"/>
          </ac:spMkLst>
        </pc:spChg>
        <pc:spChg chg="ord">
          <ac:chgData name="Edwards, Laura" userId="9a7a8da0-c6c0-430f-bb6b-7d8505f88ea4" providerId="ADAL" clId="{B41191F0-3219-4F35-A40A-0C54994056C3}" dt="2023-06-09T18:06:19.810" v="111" actId="13244"/>
          <ac:spMkLst>
            <pc:docMk/>
            <pc:sldMk cId="0" sldId="274"/>
            <ac:spMk id="267" creationId="{00000000-0000-0000-0000-000000000000}"/>
          </ac:spMkLst>
        </pc:spChg>
        <pc:spChg chg="ord">
          <ac:chgData name="Edwards, Laura" userId="9a7a8da0-c6c0-430f-bb6b-7d8505f88ea4" providerId="ADAL" clId="{B41191F0-3219-4F35-A40A-0C54994056C3}" dt="2023-06-09T18:06:21.418" v="112" actId="13244"/>
          <ac:spMkLst>
            <pc:docMk/>
            <pc:sldMk cId="0" sldId="274"/>
            <ac:spMk id="268" creationId="{00000000-0000-0000-0000-000000000000}"/>
          </ac:spMkLst>
        </pc:spChg>
        <pc:spChg chg="mod">
          <ac:chgData name="Edwards, Laura" userId="9a7a8da0-c6c0-430f-bb6b-7d8505f88ea4" providerId="ADAL" clId="{B41191F0-3219-4F35-A40A-0C54994056C3}" dt="2023-06-09T18:06:40.223" v="116" actId="962"/>
          <ac:spMkLst>
            <pc:docMk/>
            <pc:sldMk cId="0" sldId="274"/>
            <ac:spMk id="269" creationId="{00000000-0000-0000-0000-000000000000}"/>
          </ac:spMkLst>
        </pc:spChg>
        <pc:spChg chg="ord">
          <ac:chgData name="Edwards, Laura" userId="9a7a8da0-c6c0-430f-bb6b-7d8505f88ea4" providerId="ADAL" clId="{B41191F0-3219-4F35-A40A-0C54994056C3}" dt="2023-06-09T18:05:45.265" v="104" actId="13244"/>
          <ac:spMkLst>
            <pc:docMk/>
            <pc:sldMk cId="0" sldId="274"/>
            <ac:spMk id="272" creationId="{00000000-0000-0000-0000-000000000000}"/>
          </ac:spMkLst>
        </pc:spChg>
        <pc:spChg chg="ord">
          <ac:chgData name="Edwards, Laura" userId="9a7a8da0-c6c0-430f-bb6b-7d8505f88ea4" providerId="ADAL" clId="{B41191F0-3219-4F35-A40A-0C54994056C3}" dt="2023-06-09T18:06:38.653" v="115" actId="13244"/>
          <ac:spMkLst>
            <pc:docMk/>
            <pc:sldMk cId="0" sldId="274"/>
            <ac:spMk id="273" creationId="{00000000-0000-0000-0000-000000000000}"/>
          </ac:spMkLst>
        </pc:spChg>
        <pc:spChg chg="ord">
          <ac:chgData name="Edwards, Laura" userId="9a7a8da0-c6c0-430f-bb6b-7d8505f88ea4" providerId="ADAL" clId="{B41191F0-3219-4F35-A40A-0C54994056C3}" dt="2023-06-09T18:06:07.083" v="109" actId="13244"/>
          <ac:spMkLst>
            <pc:docMk/>
            <pc:sldMk cId="0" sldId="274"/>
            <ac:spMk id="274" creationId="{00000000-0000-0000-0000-000000000000}"/>
          </ac:spMkLst>
        </pc:spChg>
        <pc:spChg chg="ord">
          <ac:chgData name="Edwards, Laura" userId="9a7a8da0-c6c0-430f-bb6b-7d8505f88ea4" providerId="ADAL" clId="{B41191F0-3219-4F35-A40A-0C54994056C3}" dt="2023-06-09T18:06:29.940" v="114" actId="13244"/>
          <ac:spMkLst>
            <pc:docMk/>
            <pc:sldMk cId="0" sldId="274"/>
            <ac:spMk id="275" creationId="{00000000-0000-0000-0000-000000000000}"/>
          </ac:spMkLst>
        </pc:spChg>
        <pc:spChg chg="mod ord">
          <ac:chgData name="Edwards, Laura" userId="9a7a8da0-c6c0-430f-bb6b-7d8505f88ea4" providerId="ADAL" clId="{B41191F0-3219-4F35-A40A-0C54994056C3}" dt="2023-06-09T18:31:50.039" v="1392" actId="962"/>
          <ac:spMkLst>
            <pc:docMk/>
            <pc:sldMk cId="0" sldId="274"/>
            <ac:spMk id="276" creationId="{00000000-0000-0000-0000-000000000000}"/>
          </ac:spMkLst>
        </pc:spChg>
        <pc:spChg chg="mod ord">
          <ac:chgData name="Edwards, Laura" userId="9a7a8da0-c6c0-430f-bb6b-7d8505f88ea4" providerId="ADAL" clId="{B41191F0-3219-4F35-A40A-0C54994056C3}" dt="2023-06-09T18:31:50.551" v="1393" actId="962"/>
          <ac:spMkLst>
            <pc:docMk/>
            <pc:sldMk cId="0" sldId="274"/>
            <ac:spMk id="277" creationId="{00000000-0000-0000-0000-000000000000}"/>
          </ac:spMkLst>
        </pc:spChg>
      </pc:sldChg>
      <pc:sldChg chg="addSp modSp mod">
        <pc:chgData name="Edwards, Laura" userId="9a7a8da0-c6c0-430f-bb6b-7d8505f88ea4" providerId="ADAL" clId="{B41191F0-3219-4F35-A40A-0C54994056C3}" dt="2023-06-09T18:32:07.862" v="1396" actId="962"/>
        <pc:sldMkLst>
          <pc:docMk/>
          <pc:sldMk cId="0" sldId="275"/>
        </pc:sldMkLst>
        <pc:spChg chg="add mod">
          <ac:chgData name="Edwards, Laura" userId="9a7a8da0-c6c0-430f-bb6b-7d8505f88ea4" providerId="ADAL" clId="{B41191F0-3219-4F35-A40A-0C54994056C3}" dt="2023-06-09T18:32:06.582" v="1394" actId="13244"/>
          <ac:spMkLst>
            <pc:docMk/>
            <pc:sldMk cId="0" sldId="275"/>
            <ac:spMk id="2" creationId="{E6F1A2EB-740E-ADB1-1EDE-7D80FB60CE52}"/>
          </ac:spMkLst>
        </pc:spChg>
        <pc:spChg chg="mod">
          <ac:chgData name="Edwards, Laura" userId="9a7a8da0-c6c0-430f-bb6b-7d8505f88ea4" providerId="ADAL" clId="{B41191F0-3219-4F35-A40A-0C54994056C3}" dt="2023-06-09T18:32:07.429" v="1395" actId="962"/>
          <ac:spMkLst>
            <pc:docMk/>
            <pc:sldMk cId="0" sldId="275"/>
            <ac:spMk id="282" creationId="{00000000-0000-0000-0000-000000000000}"/>
          </ac:spMkLst>
        </pc:spChg>
        <pc:spChg chg="mod">
          <ac:chgData name="Edwards, Laura" userId="9a7a8da0-c6c0-430f-bb6b-7d8505f88ea4" providerId="ADAL" clId="{B41191F0-3219-4F35-A40A-0C54994056C3}" dt="2023-06-09T18:32:07.862" v="1396" actId="962"/>
          <ac:spMkLst>
            <pc:docMk/>
            <pc:sldMk cId="0" sldId="275"/>
            <ac:spMk id="283" creationId="{00000000-0000-0000-0000-000000000000}"/>
          </ac:spMkLst>
        </pc:spChg>
        <pc:graphicFrameChg chg="modGraphic">
          <ac:chgData name="Edwards, Laura" userId="9a7a8da0-c6c0-430f-bb6b-7d8505f88ea4" providerId="ADAL" clId="{B41191F0-3219-4F35-A40A-0C54994056C3}" dt="2023-06-09T18:12:16.927" v="223" actId="13238"/>
          <ac:graphicFrameMkLst>
            <pc:docMk/>
            <pc:sldMk cId="0" sldId="275"/>
            <ac:graphicFrameMk id="284" creationId="{00000000-0000-0000-0000-000000000000}"/>
          </ac:graphicFrameMkLst>
        </pc:graphicFrameChg>
      </pc:sldChg>
      <pc:sldChg chg="addSp modSp mod">
        <pc:chgData name="Edwards, Laura" userId="9a7a8da0-c6c0-430f-bb6b-7d8505f88ea4" providerId="ADAL" clId="{B41191F0-3219-4F35-A40A-0C54994056C3}" dt="2023-06-09T18:32:24.756" v="1399" actId="962"/>
        <pc:sldMkLst>
          <pc:docMk/>
          <pc:sldMk cId="0" sldId="276"/>
        </pc:sldMkLst>
        <pc:spChg chg="add mod">
          <ac:chgData name="Edwards, Laura" userId="9a7a8da0-c6c0-430f-bb6b-7d8505f88ea4" providerId="ADAL" clId="{B41191F0-3219-4F35-A40A-0C54994056C3}" dt="2023-06-09T18:32:22.638" v="1397" actId="13244"/>
          <ac:spMkLst>
            <pc:docMk/>
            <pc:sldMk cId="0" sldId="276"/>
            <ac:spMk id="2" creationId="{B5237332-F386-30D6-28E6-1FDD28B12C93}"/>
          </ac:spMkLst>
        </pc:spChg>
        <pc:spChg chg="mod">
          <ac:chgData name="Edwards, Laura" userId="9a7a8da0-c6c0-430f-bb6b-7d8505f88ea4" providerId="ADAL" clId="{B41191F0-3219-4F35-A40A-0C54994056C3}" dt="2023-06-09T18:32:24.093" v="1398" actId="962"/>
          <ac:spMkLst>
            <pc:docMk/>
            <pc:sldMk cId="0" sldId="276"/>
            <ac:spMk id="289" creationId="{00000000-0000-0000-0000-000000000000}"/>
          </ac:spMkLst>
        </pc:spChg>
        <pc:spChg chg="mod">
          <ac:chgData name="Edwards, Laura" userId="9a7a8da0-c6c0-430f-bb6b-7d8505f88ea4" providerId="ADAL" clId="{B41191F0-3219-4F35-A40A-0C54994056C3}" dt="2023-06-09T18:32:24.756" v="1399" actId="962"/>
          <ac:spMkLst>
            <pc:docMk/>
            <pc:sldMk cId="0" sldId="276"/>
            <ac:spMk id="290" creationId="{00000000-0000-0000-0000-000000000000}"/>
          </ac:spMkLst>
        </pc:spChg>
        <pc:graphicFrameChg chg="modGraphic">
          <ac:chgData name="Edwards, Laura" userId="9a7a8da0-c6c0-430f-bb6b-7d8505f88ea4" providerId="ADAL" clId="{B41191F0-3219-4F35-A40A-0C54994056C3}" dt="2023-06-09T18:12:19.532" v="224" actId="13238"/>
          <ac:graphicFrameMkLst>
            <pc:docMk/>
            <pc:sldMk cId="0" sldId="276"/>
            <ac:graphicFrameMk id="291" creationId="{00000000-0000-0000-0000-000000000000}"/>
          </ac:graphicFrameMkLst>
        </pc:graphicFrameChg>
      </pc:sldChg>
      <pc:sldChg chg="addSp modSp mod">
        <pc:chgData name="Edwards, Laura" userId="9a7a8da0-c6c0-430f-bb6b-7d8505f88ea4" providerId="ADAL" clId="{B41191F0-3219-4F35-A40A-0C54994056C3}" dt="2023-06-09T18:32:32.228" v="1402" actId="962"/>
        <pc:sldMkLst>
          <pc:docMk/>
          <pc:sldMk cId="0" sldId="277"/>
        </pc:sldMkLst>
        <pc:spChg chg="add mod">
          <ac:chgData name="Edwards, Laura" userId="9a7a8da0-c6c0-430f-bb6b-7d8505f88ea4" providerId="ADAL" clId="{B41191F0-3219-4F35-A40A-0C54994056C3}" dt="2023-06-09T18:32:30.767" v="1400" actId="13244"/>
          <ac:spMkLst>
            <pc:docMk/>
            <pc:sldMk cId="0" sldId="277"/>
            <ac:spMk id="2" creationId="{E7AD9535-502E-C8FF-806B-4DDEF2DBC3A5}"/>
          </ac:spMkLst>
        </pc:spChg>
        <pc:spChg chg="mod">
          <ac:chgData name="Edwards, Laura" userId="9a7a8da0-c6c0-430f-bb6b-7d8505f88ea4" providerId="ADAL" clId="{B41191F0-3219-4F35-A40A-0C54994056C3}" dt="2023-06-09T18:32:31.638" v="1401" actId="962"/>
          <ac:spMkLst>
            <pc:docMk/>
            <pc:sldMk cId="0" sldId="277"/>
            <ac:spMk id="297" creationId="{00000000-0000-0000-0000-000000000000}"/>
          </ac:spMkLst>
        </pc:spChg>
        <pc:spChg chg="mod">
          <ac:chgData name="Edwards, Laura" userId="9a7a8da0-c6c0-430f-bb6b-7d8505f88ea4" providerId="ADAL" clId="{B41191F0-3219-4F35-A40A-0C54994056C3}" dt="2023-06-09T18:32:32.228" v="1402" actId="962"/>
          <ac:spMkLst>
            <pc:docMk/>
            <pc:sldMk cId="0" sldId="277"/>
            <ac:spMk id="298" creationId="{00000000-0000-0000-0000-000000000000}"/>
          </ac:spMkLst>
        </pc:spChg>
        <pc:graphicFrameChg chg="modGraphic">
          <ac:chgData name="Edwards, Laura" userId="9a7a8da0-c6c0-430f-bb6b-7d8505f88ea4" providerId="ADAL" clId="{B41191F0-3219-4F35-A40A-0C54994056C3}" dt="2023-06-09T18:12:21.203" v="225" actId="13238"/>
          <ac:graphicFrameMkLst>
            <pc:docMk/>
            <pc:sldMk cId="0" sldId="277"/>
            <ac:graphicFrameMk id="299" creationId="{00000000-0000-0000-0000-000000000000}"/>
          </ac:graphicFrameMkLst>
        </pc:graphicFrameChg>
      </pc:sldChg>
      <pc:sldChg chg="addSp delSp modSp mod">
        <pc:chgData name="Edwards, Laura" userId="9a7a8da0-c6c0-430f-bb6b-7d8505f88ea4" providerId="ADAL" clId="{B41191F0-3219-4F35-A40A-0C54994056C3}" dt="2023-06-09T18:32:40.805" v="1405" actId="962"/>
        <pc:sldMkLst>
          <pc:docMk/>
          <pc:sldMk cId="0" sldId="278"/>
        </pc:sldMkLst>
        <pc:spChg chg="add mod">
          <ac:chgData name="Edwards, Laura" userId="9a7a8da0-c6c0-430f-bb6b-7d8505f88ea4" providerId="ADAL" clId="{B41191F0-3219-4F35-A40A-0C54994056C3}" dt="2023-06-09T18:32:39.270" v="1403" actId="13244"/>
          <ac:spMkLst>
            <pc:docMk/>
            <pc:sldMk cId="0" sldId="278"/>
            <ac:spMk id="2" creationId="{0FF6AE5A-33F5-23BE-0C8B-E1F71C722CA6}"/>
          </ac:spMkLst>
        </pc:spChg>
        <pc:spChg chg="mod">
          <ac:chgData name="Edwards, Laura" userId="9a7a8da0-c6c0-430f-bb6b-7d8505f88ea4" providerId="ADAL" clId="{B41191F0-3219-4F35-A40A-0C54994056C3}" dt="2023-06-09T18:07:33.293" v="125" actId="962"/>
          <ac:spMkLst>
            <pc:docMk/>
            <pc:sldMk cId="0" sldId="278"/>
            <ac:spMk id="306" creationId="{00000000-0000-0000-0000-000000000000}"/>
          </ac:spMkLst>
        </pc:spChg>
        <pc:spChg chg="mod ord">
          <ac:chgData name="Edwards, Laura" userId="9a7a8da0-c6c0-430f-bb6b-7d8505f88ea4" providerId="ADAL" clId="{B41191F0-3219-4F35-A40A-0C54994056C3}" dt="2023-06-09T18:07:26.236" v="124" actId="962"/>
          <ac:spMkLst>
            <pc:docMk/>
            <pc:sldMk cId="0" sldId="278"/>
            <ac:spMk id="307" creationId="{00000000-0000-0000-0000-000000000000}"/>
          </ac:spMkLst>
        </pc:spChg>
        <pc:spChg chg="add del ord">
          <ac:chgData name="Edwards, Laura" userId="9a7a8da0-c6c0-430f-bb6b-7d8505f88ea4" providerId="ADAL" clId="{B41191F0-3219-4F35-A40A-0C54994056C3}" dt="2023-06-09T18:07:09.607" v="121" actId="13244"/>
          <ac:spMkLst>
            <pc:docMk/>
            <pc:sldMk cId="0" sldId="278"/>
            <ac:spMk id="308" creationId="{00000000-0000-0000-0000-000000000000}"/>
          </ac:spMkLst>
        </pc:spChg>
        <pc:spChg chg="ord">
          <ac:chgData name="Edwards, Laura" userId="9a7a8da0-c6c0-430f-bb6b-7d8505f88ea4" providerId="ADAL" clId="{B41191F0-3219-4F35-A40A-0C54994056C3}" dt="2023-06-09T18:07:21.109" v="123" actId="13244"/>
          <ac:spMkLst>
            <pc:docMk/>
            <pc:sldMk cId="0" sldId="278"/>
            <ac:spMk id="309" creationId="{00000000-0000-0000-0000-000000000000}"/>
          </ac:spMkLst>
        </pc:spChg>
        <pc:spChg chg="ord">
          <ac:chgData name="Edwards, Laura" userId="9a7a8da0-c6c0-430f-bb6b-7d8505f88ea4" providerId="ADAL" clId="{B41191F0-3219-4F35-A40A-0C54994056C3}" dt="2023-06-09T18:07:13.218" v="122" actId="13244"/>
          <ac:spMkLst>
            <pc:docMk/>
            <pc:sldMk cId="0" sldId="278"/>
            <ac:spMk id="310" creationId="{00000000-0000-0000-0000-000000000000}"/>
          </ac:spMkLst>
        </pc:spChg>
        <pc:spChg chg="mod ord">
          <ac:chgData name="Edwards, Laura" userId="9a7a8da0-c6c0-430f-bb6b-7d8505f88ea4" providerId="ADAL" clId="{B41191F0-3219-4F35-A40A-0C54994056C3}" dt="2023-06-09T18:07:45.843" v="129" actId="962"/>
          <ac:spMkLst>
            <pc:docMk/>
            <pc:sldMk cId="0" sldId="278"/>
            <ac:spMk id="312" creationId="{00000000-0000-0000-0000-000000000000}"/>
          </ac:spMkLst>
        </pc:spChg>
        <pc:spChg chg="ord">
          <ac:chgData name="Edwards, Laura" userId="9a7a8da0-c6c0-430f-bb6b-7d8505f88ea4" providerId="ADAL" clId="{B41191F0-3219-4F35-A40A-0C54994056C3}" dt="2023-06-09T18:07:43.528" v="128" actId="13244"/>
          <ac:spMkLst>
            <pc:docMk/>
            <pc:sldMk cId="0" sldId="278"/>
            <ac:spMk id="313" creationId="{00000000-0000-0000-0000-000000000000}"/>
          </ac:spMkLst>
        </pc:spChg>
        <pc:spChg chg="ord">
          <ac:chgData name="Edwards, Laura" userId="9a7a8da0-c6c0-430f-bb6b-7d8505f88ea4" providerId="ADAL" clId="{B41191F0-3219-4F35-A40A-0C54994056C3}" dt="2023-06-09T18:07:37.806" v="126" actId="13244"/>
          <ac:spMkLst>
            <pc:docMk/>
            <pc:sldMk cId="0" sldId="278"/>
            <ac:spMk id="314" creationId="{00000000-0000-0000-0000-000000000000}"/>
          </ac:spMkLst>
        </pc:spChg>
        <pc:spChg chg="mod ord">
          <ac:chgData name="Edwards, Laura" userId="9a7a8da0-c6c0-430f-bb6b-7d8505f88ea4" providerId="ADAL" clId="{B41191F0-3219-4F35-A40A-0C54994056C3}" dt="2023-06-09T18:32:40.209" v="1404" actId="962"/>
          <ac:spMkLst>
            <pc:docMk/>
            <pc:sldMk cId="0" sldId="278"/>
            <ac:spMk id="315" creationId="{00000000-0000-0000-0000-000000000000}"/>
          </ac:spMkLst>
        </pc:spChg>
        <pc:spChg chg="mod ord">
          <ac:chgData name="Edwards, Laura" userId="9a7a8da0-c6c0-430f-bb6b-7d8505f88ea4" providerId="ADAL" clId="{B41191F0-3219-4F35-A40A-0C54994056C3}" dt="2023-06-09T18:32:40.805" v="1405" actId="962"/>
          <ac:spMkLst>
            <pc:docMk/>
            <pc:sldMk cId="0" sldId="278"/>
            <ac:spMk id="316" creationId="{00000000-0000-0000-0000-000000000000}"/>
          </ac:spMkLst>
        </pc:spChg>
        <pc:spChg chg="ord">
          <ac:chgData name="Edwards, Laura" userId="9a7a8da0-c6c0-430f-bb6b-7d8505f88ea4" providerId="ADAL" clId="{B41191F0-3219-4F35-A40A-0C54994056C3}" dt="2023-06-09T18:08:03.751" v="132" actId="13244"/>
          <ac:spMkLst>
            <pc:docMk/>
            <pc:sldMk cId="0" sldId="278"/>
            <ac:spMk id="317" creationId="{00000000-0000-0000-0000-000000000000}"/>
          </ac:spMkLst>
        </pc:spChg>
        <pc:spChg chg="mod">
          <ac:chgData name="Edwards, Laura" userId="9a7a8da0-c6c0-430f-bb6b-7d8505f88ea4" providerId="ADAL" clId="{B41191F0-3219-4F35-A40A-0C54994056C3}" dt="2023-06-09T18:08:11.119" v="133" actId="962"/>
          <ac:spMkLst>
            <pc:docMk/>
            <pc:sldMk cId="0" sldId="278"/>
            <ac:spMk id="318" creationId="{00000000-0000-0000-0000-000000000000}"/>
          </ac:spMkLst>
        </pc:spChg>
      </pc:sldChg>
      <pc:sldChg chg="addSp modSp mod">
        <pc:chgData name="Edwards, Laura" userId="9a7a8da0-c6c0-430f-bb6b-7d8505f88ea4" providerId="ADAL" clId="{B41191F0-3219-4F35-A40A-0C54994056C3}" dt="2023-06-09T18:33:07.726" v="1408" actId="962"/>
        <pc:sldMkLst>
          <pc:docMk/>
          <pc:sldMk cId="0" sldId="279"/>
        </pc:sldMkLst>
        <pc:spChg chg="add mod">
          <ac:chgData name="Edwards, Laura" userId="9a7a8da0-c6c0-430f-bb6b-7d8505f88ea4" providerId="ADAL" clId="{B41191F0-3219-4F35-A40A-0C54994056C3}" dt="2023-06-09T18:33:06.212" v="1406" actId="13244"/>
          <ac:spMkLst>
            <pc:docMk/>
            <pc:sldMk cId="0" sldId="279"/>
            <ac:spMk id="2" creationId="{93A0B130-0C31-F0AB-E7AE-9344ADC452AB}"/>
          </ac:spMkLst>
        </pc:spChg>
        <pc:spChg chg="mod">
          <ac:chgData name="Edwards, Laura" userId="9a7a8da0-c6c0-430f-bb6b-7d8505f88ea4" providerId="ADAL" clId="{B41191F0-3219-4F35-A40A-0C54994056C3}" dt="2023-06-09T18:08:26.238" v="140" actId="962"/>
          <ac:spMkLst>
            <pc:docMk/>
            <pc:sldMk cId="0" sldId="279"/>
            <ac:spMk id="325" creationId="{00000000-0000-0000-0000-000000000000}"/>
          </ac:spMkLst>
        </pc:spChg>
        <pc:spChg chg="mod ord">
          <ac:chgData name="Edwards, Laura" userId="9a7a8da0-c6c0-430f-bb6b-7d8505f88ea4" providerId="ADAL" clId="{B41191F0-3219-4F35-A40A-0C54994056C3}" dt="2023-06-09T18:33:07.145" v="1407" actId="962"/>
          <ac:spMkLst>
            <pc:docMk/>
            <pc:sldMk cId="0" sldId="279"/>
            <ac:spMk id="328" creationId="{00000000-0000-0000-0000-000000000000}"/>
          </ac:spMkLst>
        </pc:spChg>
        <pc:spChg chg="mod ord">
          <ac:chgData name="Edwards, Laura" userId="9a7a8da0-c6c0-430f-bb6b-7d8505f88ea4" providerId="ADAL" clId="{B41191F0-3219-4F35-A40A-0C54994056C3}" dt="2023-06-09T18:33:07.726" v="1408" actId="962"/>
          <ac:spMkLst>
            <pc:docMk/>
            <pc:sldMk cId="0" sldId="279"/>
            <ac:spMk id="329" creationId="{00000000-0000-0000-0000-000000000000}"/>
          </ac:spMkLst>
        </pc:spChg>
      </pc:sldChg>
      <pc:sldChg chg="addSp modSp mod">
        <pc:chgData name="Edwards, Laura" userId="9a7a8da0-c6c0-430f-bb6b-7d8505f88ea4" providerId="ADAL" clId="{B41191F0-3219-4F35-A40A-0C54994056C3}" dt="2023-06-09T18:33:16.751" v="1411" actId="962"/>
        <pc:sldMkLst>
          <pc:docMk/>
          <pc:sldMk cId="0" sldId="280"/>
        </pc:sldMkLst>
        <pc:spChg chg="add mod">
          <ac:chgData name="Edwards, Laura" userId="9a7a8da0-c6c0-430f-bb6b-7d8505f88ea4" providerId="ADAL" clId="{B41191F0-3219-4F35-A40A-0C54994056C3}" dt="2023-06-09T18:33:15.366" v="1409" actId="13244"/>
          <ac:spMkLst>
            <pc:docMk/>
            <pc:sldMk cId="0" sldId="280"/>
            <ac:spMk id="2" creationId="{1523F630-99AB-5E92-B12A-97AEC3470B4D}"/>
          </ac:spMkLst>
        </pc:spChg>
        <pc:spChg chg="mod">
          <ac:chgData name="Edwards, Laura" userId="9a7a8da0-c6c0-430f-bb6b-7d8505f88ea4" providerId="ADAL" clId="{B41191F0-3219-4F35-A40A-0C54994056C3}" dt="2023-06-09T18:09:14.917" v="155" actId="962"/>
          <ac:spMkLst>
            <pc:docMk/>
            <pc:sldMk cId="0" sldId="280"/>
            <ac:spMk id="334" creationId="{00000000-0000-0000-0000-000000000000}"/>
          </ac:spMkLst>
        </pc:spChg>
        <pc:spChg chg="ord">
          <ac:chgData name="Edwards, Laura" userId="9a7a8da0-c6c0-430f-bb6b-7d8505f88ea4" providerId="ADAL" clId="{B41191F0-3219-4F35-A40A-0C54994056C3}" dt="2023-06-09T18:08:56.443" v="152"/>
          <ac:spMkLst>
            <pc:docMk/>
            <pc:sldMk cId="0" sldId="280"/>
            <ac:spMk id="335" creationId="{00000000-0000-0000-0000-000000000000}"/>
          </ac:spMkLst>
        </pc:spChg>
        <pc:spChg chg="mod">
          <ac:chgData name="Edwards, Laura" userId="9a7a8da0-c6c0-430f-bb6b-7d8505f88ea4" providerId="ADAL" clId="{B41191F0-3219-4F35-A40A-0C54994056C3}" dt="2023-06-09T18:09:15.684" v="156" actId="962"/>
          <ac:spMkLst>
            <pc:docMk/>
            <pc:sldMk cId="0" sldId="280"/>
            <ac:spMk id="336" creationId="{00000000-0000-0000-0000-000000000000}"/>
          </ac:spMkLst>
        </pc:spChg>
        <pc:spChg chg="mod ord">
          <ac:chgData name="Edwards, Laura" userId="9a7a8da0-c6c0-430f-bb6b-7d8505f88ea4" providerId="ADAL" clId="{B41191F0-3219-4F35-A40A-0C54994056C3}" dt="2023-06-09T18:33:16.304" v="1410" actId="962"/>
          <ac:spMkLst>
            <pc:docMk/>
            <pc:sldMk cId="0" sldId="280"/>
            <ac:spMk id="337" creationId="{00000000-0000-0000-0000-000000000000}"/>
          </ac:spMkLst>
        </pc:spChg>
        <pc:spChg chg="mod ord">
          <ac:chgData name="Edwards, Laura" userId="9a7a8da0-c6c0-430f-bb6b-7d8505f88ea4" providerId="ADAL" clId="{B41191F0-3219-4F35-A40A-0C54994056C3}" dt="2023-06-09T18:33:16.751" v="1411" actId="962"/>
          <ac:spMkLst>
            <pc:docMk/>
            <pc:sldMk cId="0" sldId="280"/>
            <ac:spMk id="338" creationId="{00000000-0000-0000-0000-000000000000}"/>
          </ac:spMkLst>
        </pc:spChg>
        <pc:spChg chg="ord">
          <ac:chgData name="Edwards, Laura" userId="9a7a8da0-c6c0-430f-bb6b-7d8505f88ea4" providerId="ADAL" clId="{B41191F0-3219-4F35-A40A-0C54994056C3}" dt="2023-06-09T18:09:00.305" v="153"/>
          <ac:spMkLst>
            <pc:docMk/>
            <pc:sldMk cId="0" sldId="280"/>
            <ac:spMk id="339" creationId="{00000000-0000-0000-0000-000000000000}"/>
          </ac:spMkLst>
        </pc:spChg>
        <pc:spChg chg="mod ord">
          <ac:chgData name="Edwards, Laura" userId="9a7a8da0-c6c0-430f-bb6b-7d8505f88ea4" providerId="ADAL" clId="{B41191F0-3219-4F35-A40A-0C54994056C3}" dt="2023-06-09T18:09:13.697" v="154" actId="962"/>
          <ac:spMkLst>
            <pc:docMk/>
            <pc:sldMk cId="0" sldId="280"/>
            <ac:spMk id="341" creationId="{00000000-0000-0000-0000-000000000000}"/>
          </ac:spMkLst>
        </pc:spChg>
      </pc:sldChg>
      <pc:sldChg chg="addSp modSp mod">
        <pc:chgData name="Edwards, Laura" userId="9a7a8da0-c6c0-430f-bb6b-7d8505f88ea4" providerId="ADAL" clId="{B41191F0-3219-4F35-A40A-0C54994056C3}" dt="2023-06-09T18:33:25.224" v="1414" actId="962"/>
        <pc:sldMkLst>
          <pc:docMk/>
          <pc:sldMk cId="0" sldId="281"/>
        </pc:sldMkLst>
        <pc:spChg chg="add mod">
          <ac:chgData name="Edwards, Laura" userId="9a7a8da0-c6c0-430f-bb6b-7d8505f88ea4" providerId="ADAL" clId="{B41191F0-3219-4F35-A40A-0C54994056C3}" dt="2023-06-09T18:11:10.535" v="213"/>
          <ac:spMkLst>
            <pc:docMk/>
            <pc:sldMk cId="0" sldId="281"/>
            <ac:spMk id="2" creationId="{9CAE4568-914C-ED51-FC37-77FBE9756BFF}"/>
          </ac:spMkLst>
        </pc:spChg>
        <pc:spChg chg="add mod">
          <ac:chgData name="Edwards, Laura" userId="9a7a8da0-c6c0-430f-bb6b-7d8505f88ea4" providerId="ADAL" clId="{B41191F0-3219-4F35-A40A-0C54994056C3}" dt="2023-06-09T18:33:22.635" v="1412" actId="13244"/>
          <ac:spMkLst>
            <pc:docMk/>
            <pc:sldMk cId="0" sldId="281"/>
            <ac:spMk id="3" creationId="{18D32128-5EEF-9CB4-5121-C5454D5C3638}"/>
          </ac:spMkLst>
        </pc:spChg>
        <pc:spChg chg="mod">
          <ac:chgData name="Edwards, Laura" userId="9a7a8da0-c6c0-430f-bb6b-7d8505f88ea4" providerId="ADAL" clId="{B41191F0-3219-4F35-A40A-0C54994056C3}" dt="2023-06-09T18:09:38.232" v="168" actId="962"/>
          <ac:spMkLst>
            <pc:docMk/>
            <pc:sldMk cId="0" sldId="281"/>
            <ac:spMk id="347" creationId="{00000000-0000-0000-0000-000000000000}"/>
          </ac:spMkLst>
        </pc:spChg>
        <pc:spChg chg="mod ord">
          <ac:chgData name="Edwards, Laura" userId="9a7a8da0-c6c0-430f-bb6b-7d8505f88ea4" providerId="ADAL" clId="{B41191F0-3219-4F35-A40A-0C54994056C3}" dt="2023-06-09T18:33:24.800" v="1413" actId="962"/>
          <ac:spMkLst>
            <pc:docMk/>
            <pc:sldMk cId="0" sldId="281"/>
            <ac:spMk id="348" creationId="{00000000-0000-0000-0000-000000000000}"/>
          </ac:spMkLst>
        </pc:spChg>
        <pc:spChg chg="mod ord">
          <ac:chgData name="Edwards, Laura" userId="9a7a8da0-c6c0-430f-bb6b-7d8505f88ea4" providerId="ADAL" clId="{B41191F0-3219-4F35-A40A-0C54994056C3}" dt="2023-06-09T18:33:25.224" v="1414" actId="962"/>
          <ac:spMkLst>
            <pc:docMk/>
            <pc:sldMk cId="0" sldId="281"/>
            <ac:spMk id="349" creationId="{00000000-0000-0000-0000-000000000000}"/>
          </ac:spMkLst>
        </pc:spChg>
        <pc:picChg chg="mod ord">
          <ac:chgData name="Edwards, Laura" userId="9a7a8da0-c6c0-430f-bb6b-7d8505f88ea4" providerId="ADAL" clId="{B41191F0-3219-4F35-A40A-0C54994056C3}" dt="2023-06-09T18:11:14.687" v="214" actId="962"/>
          <ac:picMkLst>
            <pc:docMk/>
            <pc:sldMk cId="0" sldId="281"/>
            <ac:picMk id="346" creationId="{00000000-0000-0000-0000-000000000000}"/>
          </ac:picMkLst>
        </pc:picChg>
      </pc:sldChg>
      <pc:sldChg chg="addSp modSp mod">
        <pc:chgData name="Edwards, Laura" userId="9a7a8da0-c6c0-430f-bb6b-7d8505f88ea4" providerId="ADAL" clId="{B41191F0-3219-4F35-A40A-0C54994056C3}" dt="2023-06-09T18:33:33.951" v="1416" actId="962"/>
        <pc:sldMkLst>
          <pc:docMk/>
          <pc:sldMk cId="0" sldId="282"/>
        </pc:sldMkLst>
        <pc:spChg chg="add mod">
          <ac:chgData name="Edwards, Laura" userId="9a7a8da0-c6c0-430f-bb6b-7d8505f88ea4" providerId="ADAL" clId="{B41191F0-3219-4F35-A40A-0C54994056C3}" dt="2023-06-09T18:33:32.628" v="1415" actId="13244"/>
          <ac:spMkLst>
            <pc:docMk/>
            <pc:sldMk cId="0" sldId="282"/>
            <ac:spMk id="2" creationId="{4FF2AF9E-7898-29A2-DAED-29661FED5352}"/>
          </ac:spMkLst>
        </pc:spChg>
        <pc:spChg chg="mod">
          <ac:chgData name="Edwards, Laura" userId="9a7a8da0-c6c0-430f-bb6b-7d8505f88ea4" providerId="ADAL" clId="{B41191F0-3219-4F35-A40A-0C54994056C3}" dt="2023-06-09T18:33:33.951" v="1416" actId="962"/>
          <ac:spMkLst>
            <pc:docMk/>
            <pc:sldMk cId="0" sldId="282"/>
            <ac:spMk id="354" creationId="{00000000-0000-0000-0000-000000000000}"/>
          </ac:spMkLst>
        </pc:spChg>
      </pc:sldChg>
      <pc:sldChg chg="addSp modSp mod">
        <pc:chgData name="Edwards, Laura" userId="9a7a8da0-c6c0-430f-bb6b-7d8505f88ea4" providerId="ADAL" clId="{B41191F0-3219-4F35-A40A-0C54994056C3}" dt="2023-06-09T18:33:43.757" v="1418" actId="962"/>
        <pc:sldMkLst>
          <pc:docMk/>
          <pc:sldMk cId="0" sldId="283"/>
        </pc:sldMkLst>
        <pc:spChg chg="add mod">
          <ac:chgData name="Edwards, Laura" userId="9a7a8da0-c6c0-430f-bb6b-7d8505f88ea4" providerId="ADAL" clId="{B41191F0-3219-4F35-A40A-0C54994056C3}" dt="2023-06-09T18:33:42.294" v="1417" actId="13244"/>
          <ac:spMkLst>
            <pc:docMk/>
            <pc:sldMk cId="0" sldId="283"/>
            <ac:spMk id="2" creationId="{750E1811-042C-9723-B5CC-E6EED956EEA0}"/>
          </ac:spMkLst>
        </pc:spChg>
        <pc:spChg chg="mod">
          <ac:chgData name="Edwards, Laura" userId="9a7a8da0-c6c0-430f-bb6b-7d8505f88ea4" providerId="ADAL" clId="{B41191F0-3219-4F35-A40A-0C54994056C3}" dt="2023-06-09T18:33:43.757" v="1418" actId="962"/>
          <ac:spMkLst>
            <pc:docMk/>
            <pc:sldMk cId="0" sldId="283"/>
            <ac:spMk id="3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c9afcfc9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c9afcfc9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3ce25f8b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3ce25f8b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3ce25f8b7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3ce25f8b7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ce25f8b7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ce25f8b7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ce25f8b7c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ce25f8b7c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ce25f8b7c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3ce25f8b7c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ce25f8b7c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ce25f8b7c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ce25f8b7c_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3ce25f8b7c_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ce25f8b7c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3ce25f8b7c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ce25f8b7c_5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ce25f8b7c_5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ce25f8b7c_5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3ce25f8b7c_5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d9ec64fb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d9ec64f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22eef41cc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22eef41cc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22eef41cc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22eef41c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2eef41cc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2eef41cc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40811163f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40811163f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22eef41cc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22eef41cc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not suggesting that we go out and purchase this particular journal perse, but it may be an indicator that this subject may be a weak area in our collection that needs development.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2d1e409ce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42d1e409c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3da61bba0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3da61bba0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211f0352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211f0352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211f03529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211f03529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3c9afcfc97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3c9afcfc97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3cc2ed122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3cc2ed122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c9afcfc97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c9afcfc9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ce25f8b7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3ce25f8b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3cc2ed122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3cc2ed122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11c32a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11c32a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11f03529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11f03529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docs.google.com/document/d/1k3xtm3FI10xrtn1iTuZ1082-27qVbCM2mgsVElBcGfI/edit?authuser=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bls.gov/data/inflation_calculator.ht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digital-law-online.info/CONTU/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a:extLst>
              <a:ext uri="{C183D7F6-B498-43B3-948B-1728B52AA6E4}">
                <adec:decorative xmlns:adec="http://schemas.microsoft.com/office/drawing/2017/decorative" val="1"/>
              </a:ext>
            </a:extLst>
          </p:cNvPr>
          <p:cNvSpPr/>
          <p:nvPr/>
        </p:nvSpPr>
        <p:spPr>
          <a:xfrm>
            <a:off x="149850" y="1075975"/>
            <a:ext cx="3002400" cy="2791800"/>
          </a:xfrm>
          <a:prstGeom prst="ellipse">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4C5F"/>
              </a:solidFill>
            </a:endParaRPr>
          </a:p>
        </p:txBody>
      </p:sp>
      <p:sp>
        <p:nvSpPr>
          <p:cNvPr id="3" name="Title 2">
            <a:extLst>
              <a:ext uri="{FF2B5EF4-FFF2-40B4-BE49-F238E27FC236}">
                <a16:creationId xmlns:a16="http://schemas.microsoft.com/office/drawing/2014/main" id="{6D1A6DAB-704D-5C52-0971-734FBBD54EB9}"/>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Forgoing the “rule of five”: Fair Use Analysis in Interlibrary Loan and Collection Development</a:t>
            </a:r>
          </a:p>
        </p:txBody>
      </p:sp>
      <p:sp>
        <p:nvSpPr>
          <p:cNvPr id="55" name="Google Shape;55;p13">
            <a:extLst>
              <a:ext uri="{C183D7F6-B498-43B3-948B-1728B52AA6E4}">
                <adec:decorative xmlns:adec="http://schemas.microsoft.com/office/drawing/2017/decorative" val="1"/>
              </a:ext>
            </a:extLst>
          </p:cNvPr>
          <p:cNvSpPr txBox="1"/>
          <p:nvPr/>
        </p:nvSpPr>
        <p:spPr>
          <a:xfrm>
            <a:off x="627550" y="1503075"/>
            <a:ext cx="6440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dirty="0">
                <a:solidFill>
                  <a:srgbClr val="6A958C"/>
                </a:solidFill>
                <a:latin typeface="Caveat"/>
                <a:ea typeface="Caveat"/>
                <a:cs typeface="Caveat"/>
                <a:sym typeface="Caveat"/>
              </a:rPr>
              <a:t>forgoing the “rule of five”</a:t>
            </a:r>
            <a:endParaRPr sz="4800" dirty="0">
              <a:solidFill>
                <a:srgbClr val="6A958C"/>
              </a:solidFill>
              <a:latin typeface="Caveat"/>
              <a:ea typeface="Caveat"/>
              <a:cs typeface="Caveat"/>
              <a:sym typeface="Caveat"/>
            </a:endParaRPr>
          </a:p>
        </p:txBody>
      </p:sp>
      <p:sp>
        <p:nvSpPr>
          <p:cNvPr id="56" name="Google Shape;56;p13">
            <a:extLst>
              <a:ext uri="{C183D7F6-B498-43B3-948B-1728B52AA6E4}">
                <adec:decorative xmlns:adec="http://schemas.microsoft.com/office/drawing/2017/decorative" val="1"/>
              </a:ext>
            </a:extLst>
          </p:cNvPr>
          <p:cNvSpPr txBox="1"/>
          <p:nvPr/>
        </p:nvSpPr>
        <p:spPr>
          <a:xfrm>
            <a:off x="627550" y="2124850"/>
            <a:ext cx="87726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3D4C5F"/>
                </a:solidFill>
                <a:latin typeface="Montserrat"/>
                <a:ea typeface="Montserrat"/>
                <a:cs typeface="Montserrat"/>
                <a:sym typeface="Montserrat"/>
              </a:rPr>
              <a:t>FAIR USE ANALYSIS IN INTERLIBRARY LOAN &amp; COLLECTION DEVELOPMENT</a:t>
            </a:r>
            <a:endParaRPr sz="3200" b="1">
              <a:solidFill>
                <a:srgbClr val="3D4C5F"/>
              </a:solidFill>
              <a:latin typeface="Montserrat"/>
              <a:ea typeface="Montserrat"/>
              <a:cs typeface="Montserrat"/>
              <a:sym typeface="Montserrat"/>
            </a:endParaRPr>
          </a:p>
        </p:txBody>
      </p:sp>
      <p:sp>
        <p:nvSpPr>
          <p:cNvPr id="57" name="Google Shape;57;p13"/>
          <p:cNvSpPr txBox="1"/>
          <p:nvPr/>
        </p:nvSpPr>
        <p:spPr>
          <a:xfrm>
            <a:off x="2997125" y="3678875"/>
            <a:ext cx="57441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800">
                <a:solidFill>
                  <a:srgbClr val="3D4C5F"/>
                </a:solidFill>
                <a:latin typeface="Montserrat"/>
                <a:ea typeface="Montserrat"/>
                <a:cs typeface="Montserrat"/>
                <a:sym typeface="Montserrat"/>
              </a:rPr>
              <a:t>Linda Sizemore &amp; Ashley Cole</a:t>
            </a:r>
            <a:endParaRPr sz="1800">
              <a:solidFill>
                <a:srgbClr val="3D4C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2" name="Title 1">
            <a:extLst>
              <a:ext uri="{FF2B5EF4-FFF2-40B4-BE49-F238E27FC236}">
                <a16:creationId xmlns:a16="http://schemas.microsoft.com/office/drawing/2014/main" id="{91A88468-64EC-2B3B-1D67-0F14B58E337B}"/>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CONTU in Interlibrary Loan Codes</a:t>
            </a:r>
          </a:p>
        </p:txBody>
      </p:sp>
      <p:sp>
        <p:nvSpPr>
          <p:cNvPr id="174" name="Google Shape;174;p22">
            <a:extLst>
              <a:ext uri="{C183D7F6-B498-43B3-948B-1728B52AA6E4}">
                <adec:decorative xmlns:adec="http://schemas.microsoft.com/office/drawing/2017/decorative" val="1"/>
              </a:ext>
            </a:extLst>
          </p:cNvPr>
          <p:cNvSpPr/>
          <p:nvPr/>
        </p:nvSpPr>
        <p:spPr>
          <a:xfrm>
            <a:off x="0" y="0"/>
            <a:ext cx="4572000" cy="51435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a:extLst>
              <a:ext uri="{C183D7F6-B498-43B3-948B-1728B52AA6E4}">
                <adec:decorative xmlns:adec="http://schemas.microsoft.com/office/drawing/2017/decorative" val="1"/>
              </a:ext>
            </a:extLst>
          </p:cNvPr>
          <p:cNvSpPr txBox="1"/>
          <p:nvPr/>
        </p:nvSpPr>
        <p:spPr>
          <a:xfrm>
            <a:off x="339425" y="1629375"/>
            <a:ext cx="3456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contu in</a:t>
            </a:r>
            <a:endParaRPr sz="4600">
              <a:solidFill>
                <a:srgbClr val="6A958C"/>
              </a:solidFill>
              <a:latin typeface="Caveat"/>
              <a:ea typeface="Caveat"/>
              <a:cs typeface="Caveat"/>
              <a:sym typeface="Caveat"/>
            </a:endParaRPr>
          </a:p>
        </p:txBody>
      </p:sp>
      <p:sp>
        <p:nvSpPr>
          <p:cNvPr id="177" name="Google Shape;177;p22">
            <a:extLst>
              <a:ext uri="{C183D7F6-B498-43B3-948B-1728B52AA6E4}">
                <adec:decorative xmlns:adec="http://schemas.microsoft.com/office/drawing/2017/decorative" val="1"/>
              </a:ext>
            </a:extLst>
          </p:cNvPr>
          <p:cNvSpPr txBox="1"/>
          <p:nvPr/>
        </p:nvSpPr>
        <p:spPr>
          <a:xfrm>
            <a:off x="339425" y="2190500"/>
            <a:ext cx="42993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INTERLIBRARY LOAN CODES </a:t>
            </a:r>
            <a:endParaRPr sz="3700" b="1">
              <a:solidFill>
                <a:srgbClr val="3D4C5F"/>
              </a:solidFill>
              <a:latin typeface="Montserrat"/>
              <a:ea typeface="Montserrat"/>
              <a:cs typeface="Montserrat"/>
              <a:sym typeface="Montserrat"/>
            </a:endParaRPr>
          </a:p>
        </p:txBody>
      </p:sp>
      <p:sp>
        <p:nvSpPr>
          <p:cNvPr id="175" name="Google Shape;175;p22"/>
          <p:cNvSpPr txBox="1"/>
          <p:nvPr/>
        </p:nvSpPr>
        <p:spPr>
          <a:xfrm>
            <a:off x="4572000" y="278250"/>
            <a:ext cx="4572000" cy="471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3D4C5F"/>
                </a:solidFill>
                <a:latin typeface="Montserrat"/>
                <a:ea typeface="Montserrat"/>
                <a:cs typeface="Montserrat"/>
                <a:sym typeface="Montserrat"/>
              </a:rPr>
              <a:t>Interlibrary Loan Code for the United States from ALA</a:t>
            </a:r>
            <a:endParaRPr sz="1500" b="1">
              <a:solidFill>
                <a:srgbClr val="3D4C5F"/>
              </a:solidFill>
              <a:latin typeface="Montserrat"/>
              <a:ea typeface="Montserrat"/>
              <a:cs typeface="Montserrat"/>
              <a:sym typeface="Montserrat"/>
            </a:endParaRPr>
          </a:p>
          <a:p>
            <a:pPr marL="0" lvl="0" indent="0" algn="l" rtl="0">
              <a:spcBef>
                <a:spcPts val="0"/>
              </a:spcBef>
              <a:spcAft>
                <a:spcPts val="0"/>
              </a:spcAft>
              <a:buNone/>
            </a:pPr>
            <a:endParaRPr sz="1300">
              <a:solidFill>
                <a:srgbClr val="3D4C5F"/>
              </a:solidFill>
              <a:latin typeface="Montserrat"/>
              <a:ea typeface="Montserrat"/>
              <a:cs typeface="Montserrat"/>
              <a:sym typeface="Montserrat"/>
            </a:endParaRPr>
          </a:p>
          <a:p>
            <a:pPr marL="457200" lvl="0" indent="0" algn="l" rtl="0">
              <a:spcBef>
                <a:spcPts val="0"/>
              </a:spcBef>
              <a:spcAft>
                <a:spcPts val="0"/>
              </a:spcAft>
              <a:buNone/>
            </a:pPr>
            <a:r>
              <a:rPr lang="en" sz="1300">
                <a:solidFill>
                  <a:srgbClr val="3D4C5F"/>
                </a:solidFill>
                <a:latin typeface="Montserrat"/>
                <a:ea typeface="Montserrat"/>
                <a:cs typeface="Montserrat"/>
                <a:sym typeface="Montserrat"/>
              </a:rPr>
              <a:t>The Interlibrary Loan Code states that libraries must “4.8 </a:t>
            </a:r>
            <a:r>
              <a:rPr lang="en" sz="1300" b="1" u="sng">
                <a:solidFill>
                  <a:schemeClr val="lt1"/>
                </a:solidFill>
                <a:highlight>
                  <a:srgbClr val="6A958C"/>
                </a:highlight>
                <a:latin typeface="Montserrat"/>
                <a:ea typeface="Montserrat"/>
                <a:cs typeface="Montserrat"/>
                <a:sym typeface="Montserrat"/>
              </a:rPr>
              <a:t>Comply</a:t>
            </a:r>
            <a:r>
              <a:rPr lang="en" sz="1300" b="1">
                <a:solidFill>
                  <a:schemeClr val="lt1"/>
                </a:solidFill>
                <a:highlight>
                  <a:srgbClr val="6A958C"/>
                </a:highlight>
                <a:latin typeface="Montserrat"/>
                <a:ea typeface="Montserrat"/>
                <a:cs typeface="Montserrat"/>
                <a:sym typeface="Montserrat"/>
              </a:rPr>
              <a:t> </a:t>
            </a:r>
            <a:r>
              <a:rPr lang="en" sz="1300">
                <a:solidFill>
                  <a:schemeClr val="lt1"/>
                </a:solidFill>
                <a:highlight>
                  <a:srgbClr val="6A958C"/>
                </a:highlight>
                <a:latin typeface="Montserrat"/>
                <a:ea typeface="Montserrat"/>
                <a:cs typeface="Montserrat"/>
                <a:sym typeface="Montserrat"/>
              </a:rPr>
              <a:t>with U.S copyright law</a:t>
            </a:r>
            <a:r>
              <a:rPr lang="en" sz="1300">
                <a:solidFill>
                  <a:srgbClr val="3D4C5F"/>
                </a:solidFill>
                <a:latin typeface="Montserrat"/>
                <a:ea typeface="Montserrat"/>
                <a:cs typeface="Montserrat"/>
                <a:sym typeface="Montserrat"/>
              </a:rPr>
              <a:t> (Title 17, U.S. Code) and </a:t>
            </a:r>
            <a:r>
              <a:rPr lang="en" sz="1300">
                <a:solidFill>
                  <a:schemeClr val="lt1"/>
                </a:solidFill>
                <a:highlight>
                  <a:srgbClr val="6A958C"/>
                </a:highlight>
                <a:latin typeface="Montserrat"/>
                <a:ea typeface="Montserrat"/>
                <a:cs typeface="Montserrat"/>
                <a:sym typeface="Montserrat"/>
              </a:rPr>
              <a:t>be </a:t>
            </a:r>
            <a:r>
              <a:rPr lang="en" sz="1300" b="1" u="sng">
                <a:solidFill>
                  <a:schemeClr val="lt1"/>
                </a:solidFill>
                <a:highlight>
                  <a:srgbClr val="6A958C"/>
                </a:highlight>
                <a:latin typeface="Montserrat"/>
                <a:ea typeface="Montserrat"/>
                <a:cs typeface="Montserrat"/>
                <a:sym typeface="Montserrat"/>
              </a:rPr>
              <a:t>aware</a:t>
            </a:r>
            <a:r>
              <a:rPr lang="en" sz="1300">
                <a:solidFill>
                  <a:schemeClr val="lt1"/>
                </a:solidFill>
                <a:highlight>
                  <a:srgbClr val="6A958C"/>
                </a:highlight>
                <a:latin typeface="Montserrat"/>
                <a:ea typeface="Montserrat"/>
                <a:cs typeface="Montserrat"/>
                <a:sym typeface="Montserrat"/>
              </a:rPr>
              <a:t> of related guidelines</a:t>
            </a:r>
            <a:r>
              <a:rPr lang="en" sz="1300">
                <a:solidFill>
                  <a:srgbClr val="3D4C5F"/>
                </a:solidFill>
                <a:latin typeface="Montserrat"/>
                <a:ea typeface="Montserrat"/>
                <a:cs typeface="Montserrat"/>
                <a:sym typeface="Montserrat"/>
              </a:rPr>
              <a:t> for copy requests. </a:t>
            </a:r>
            <a:endParaRPr sz="1300">
              <a:solidFill>
                <a:srgbClr val="3D4C5F"/>
              </a:solidFill>
              <a:latin typeface="Montserrat"/>
              <a:ea typeface="Montserrat"/>
              <a:cs typeface="Montserrat"/>
              <a:sym typeface="Montserrat"/>
            </a:endParaRPr>
          </a:p>
          <a:p>
            <a:pPr marL="0" lvl="0" indent="0" algn="l" rtl="0">
              <a:spcBef>
                <a:spcPts val="0"/>
              </a:spcBef>
              <a:spcAft>
                <a:spcPts val="0"/>
              </a:spcAft>
              <a:buNone/>
            </a:pPr>
            <a:endParaRPr sz="1300">
              <a:solidFill>
                <a:srgbClr val="54766F"/>
              </a:solidFill>
              <a:latin typeface="Montserrat"/>
              <a:ea typeface="Montserrat"/>
              <a:cs typeface="Montserrat"/>
              <a:sym typeface="Montserrat"/>
            </a:endParaRPr>
          </a:p>
          <a:p>
            <a:pPr marL="0" lvl="0" indent="0" algn="l" rtl="0">
              <a:spcBef>
                <a:spcPts val="0"/>
              </a:spcBef>
              <a:spcAft>
                <a:spcPts val="0"/>
              </a:spcAft>
              <a:buNone/>
            </a:pPr>
            <a:endParaRPr sz="1300">
              <a:solidFill>
                <a:srgbClr val="54766F"/>
              </a:solidFill>
              <a:latin typeface="Montserrat"/>
              <a:ea typeface="Montserrat"/>
              <a:cs typeface="Montserrat"/>
              <a:sym typeface="Montserrat"/>
            </a:endParaRPr>
          </a:p>
          <a:p>
            <a:pPr marL="0" lvl="0" indent="0" algn="l" rtl="0">
              <a:spcBef>
                <a:spcPts val="0"/>
              </a:spcBef>
              <a:spcAft>
                <a:spcPts val="0"/>
              </a:spcAft>
              <a:buNone/>
            </a:pPr>
            <a:r>
              <a:rPr lang="en" sz="1500" b="1">
                <a:solidFill>
                  <a:srgbClr val="3D4C5F"/>
                </a:solidFill>
                <a:latin typeface="Montserrat"/>
                <a:ea typeface="Montserrat"/>
                <a:cs typeface="Montserrat"/>
                <a:sym typeface="Montserrat"/>
              </a:rPr>
              <a:t>Guidelines of Use of Copyright Works by Law Libraries (Sec. 2.2.1) from AALL</a:t>
            </a:r>
            <a:endParaRPr sz="1500" b="1">
              <a:solidFill>
                <a:srgbClr val="3D4C5F"/>
              </a:solidFill>
              <a:latin typeface="Montserrat"/>
              <a:ea typeface="Montserrat"/>
              <a:cs typeface="Montserrat"/>
              <a:sym typeface="Montserrat"/>
            </a:endParaRPr>
          </a:p>
          <a:p>
            <a:pPr marL="0" lvl="0" indent="0" algn="l" rtl="0">
              <a:spcBef>
                <a:spcPts val="0"/>
              </a:spcBef>
              <a:spcAft>
                <a:spcPts val="0"/>
              </a:spcAft>
              <a:buNone/>
            </a:pPr>
            <a:endParaRPr sz="1300">
              <a:solidFill>
                <a:srgbClr val="3D4C5F"/>
              </a:solidFill>
              <a:latin typeface="Montserrat"/>
              <a:ea typeface="Montserrat"/>
              <a:cs typeface="Montserrat"/>
              <a:sym typeface="Montserrat"/>
            </a:endParaRPr>
          </a:p>
          <a:p>
            <a:pPr marL="457200" lvl="0" indent="0" algn="l" rtl="0">
              <a:spcBef>
                <a:spcPts val="0"/>
              </a:spcBef>
              <a:spcAft>
                <a:spcPts val="0"/>
              </a:spcAft>
              <a:buNone/>
            </a:pPr>
            <a:r>
              <a:rPr lang="en" sz="1300">
                <a:solidFill>
                  <a:srgbClr val="3D4C5F"/>
                </a:solidFill>
                <a:latin typeface="Montserrat"/>
                <a:ea typeface="Montserrat"/>
                <a:cs typeface="Montserrat"/>
                <a:sym typeface="Montserrat"/>
              </a:rPr>
              <a:t>“Libraries may request print or electronic copies of works through interlibrary loan, but borrowing libraries of all types should </a:t>
            </a:r>
            <a:r>
              <a:rPr lang="en" sz="1300">
                <a:solidFill>
                  <a:schemeClr val="lt1"/>
                </a:solidFill>
                <a:highlight>
                  <a:srgbClr val="6A958C"/>
                </a:highlight>
                <a:latin typeface="Montserrat"/>
                <a:ea typeface="Montserrat"/>
                <a:cs typeface="Montserrat"/>
                <a:sym typeface="Montserrat"/>
              </a:rPr>
              <a:t>be </a:t>
            </a:r>
            <a:r>
              <a:rPr lang="en" sz="1300" b="1" u="sng">
                <a:solidFill>
                  <a:schemeClr val="lt1"/>
                </a:solidFill>
                <a:highlight>
                  <a:srgbClr val="6A958C"/>
                </a:highlight>
                <a:latin typeface="Montserrat"/>
                <a:ea typeface="Montserrat"/>
                <a:cs typeface="Montserrat"/>
                <a:sym typeface="Montserrat"/>
              </a:rPr>
              <a:t>aware</a:t>
            </a:r>
            <a:r>
              <a:rPr lang="en" sz="1300">
                <a:solidFill>
                  <a:schemeClr val="lt1"/>
                </a:solidFill>
                <a:highlight>
                  <a:srgbClr val="6A958C"/>
                </a:highlight>
                <a:latin typeface="Montserrat"/>
                <a:ea typeface="Montserrat"/>
                <a:cs typeface="Montserrat"/>
                <a:sym typeface="Montserrat"/>
              </a:rPr>
              <a:t> of the CONTU Guidelines (National Commission on New Technological Uses of Copyright Works) suggestion of five.</a:t>
            </a:r>
            <a:r>
              <a:rPr lang="en" sz="1300">
                <a:solidFill>
                  <a:srgbClr val="3D4C5F"/>
                </a:solidFill>
                <a:latin typeface="Montserrat"/>
                <a:ea typeface="Montserrat"/>
                <a:cs typeface="Montserrat"/>
                <a:sym typeface="Montserrat"/>
              </a:rPr>
              <a:t> [footnote omitted] The more a library exceeds the suggestion of five, the less likely it is that the interlibrary loan request is exempt.” </a:t>
            </a:r>
            <a:endParaRPr sz="1300">
              <a:solidFill>
                <a:srgbClr val="3D4C5F"/>
              </a:solidFill>
              <a:latin typeface="Montserrat"/>
              <a:ea typeface="Montserrat"/>
              <a:cs typeface="Montserrat"/>
              <a:sym typeface="Montserrat"/>
            </a:endParaRPr>
          </a:p>
          <a:p>
            <a:pPr marL="0" lvl="0" indent="0" algn="l" rtl="0">
              <a:spcBef>
                <a:spcPts val="0"/>
              </a:spcBef>
              <a:spcAft>
                <a:spcPts val="0"/>
              </a:spcAft>
              <a:buNone/>
            </a:pPr>
            <a:endParaRPr sz="13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a:extLst>
              <a:ext uri="{FF2B5EF4-FFF2-40B4-BE49-F238E27FC236}">
                <a16:creationId xmlns:a16="http://schemas.microsoft.com/office/drawing/2014/main" id="{F3AB8AC2-61A7-CB38-2BED-868491F1C996}"/>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Developing a New ILL Copyright Policy</a:t>
            </a:r>
          </a:p>
        </p:txBody>
      </p:sp>
      <p:sp>
        <p:nvSpPr>
          <p:cNvPr id="191" name="Google Shape;191;p23">
            <a:extLst>
              <a:ext uri="{C183D7F6-B498-43B3-948B-1728B52AA6E4}">
                <adec:decorative xmlns:adec="http://schemas.microsoft.com/office/drawing/2017/decorative" val="1"/>
              </a:ext>
            </a:extLst>
          </p:cNvPr>
          <p:cNvSpPr txBox="1"/>
          <p:nvPr/>
        </p:nvSpPr>
        <p:spPr>
          <a:xfrm>
            <a:off x="0" y="-119925"/>
            <a:ext cx="58986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developing a new</a:t>
            </a:r>
            <a:endParaRPr sz="4600">
              <a:solidFill>
                <a:srgbClr val="6A958C"/>
              </a:solidFill>
              <a:latin typeface="Caveat"/>
              <a:ea typeface="Caveat"/>
              <a:cs typeface="Caveat"/>
              <a:sym typeface="Caveat"/>
            </a:endParaRPr>
          </a:p>
        </p:txBody>
      </p:sp>
      <p:sp>
        <p:nvSpPr>
          <p:cNvPr id="192" name="Google Shape;192;p23">
            <a:extLst>
              <a:ext uri="{C183D7F6-B498-43B3-948B-1728B52AA6E4}">
                <adec:decorative xmlns:adec="http://schemas.microsoft.com/office/drawing/2017/decorative" val="1"/>
              </a:ext>
            </a:extLst>
          </p:cNvPr>
          <p:cNvSpPr txBox="1"/>
          <p:nvPr/>
        </p:nvSpPr>
        <p:spPr>
          <a:xfrm>
            <a:off x="0" y="441200"/>
            <a:ext cx="73368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ILL COPYRIGHT POLICY</a:t>
            </a:r>
            <a:endParaRPr sz="3700" b="1">
              <a:solidFill>
                <a:srgbClr val="3D4C5F"/>
              </a:solidFill>
              <a:latin typeface="Montserrat"/>
              <a:ea typeface="Montserrat"/>
              <a:cs typeface="Montserrat"/>
              <a:sym typeface="Montserrat"/>
            </a:endParaRPr>
          </a:p>
        </p:txBody>
      </p:sp>
      <p:sp>
        <p:nvSpPr>
          <p:cNvPr id="183" name="Google Shape;183;p23">
            <a:extLst>
              <a:ext uri="{C183D7F6-B498-43B3-948B-1728B52AA6E4}">
                <adec:decorative xmlns:adec="http://schemas.microsoft.com/office/drawing/2017/decorative" val="1"/>
              </a:ext>
            </a:extLst>
          </p:cNvPr>
          <p:cNvSpPr/>
          <p:nvPr/>
        </p:nvSpPr>
        <p:spPr>
          <a:xfrm>
            <a:off x="50" y="1336675"/>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txBox="1"/>
          <p:nvPr/>
        </p:nvSpPr>
        <p:spPr>
          <a:xfrm>
            <a:off x="1541307" y="1251050"/>
            <a:ext cx="664800" cy="677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200" b="1" dirty="0">
                <a:solidFill>
                  <a:srgbClr val="6A958C"/>
                </a:solidFill>
                <a:latin typeface="Montserrat"/>
                <a:ea typeface="Montserrat"/>
                <a:cs typeface="Montserrat"/>
                <a:sym typeface="Montserrat"/>
              </a:rPr>
              <a:t>01</a:t>
            </a:r>
            <a:endParaRPr sz="3200" b="1" dirty="0">
              <a:solidFill>
                <a:srgbClr val="6A958C"/>
              </a:solidFill>
              <a:latin typeface="Montserrat"/>
              <a:ea typeface="Montserrat"/>
              <a:cs typeface="Montserrat"/>
              <a:sym typeface="Montserrat"/>
            </a:endParaRPr>
          </a:p>
        </p:txBody>
      </p:sp>
      <p:sp>
        <p:nvSpPr>
          <p:cNvPr id="185" name="Google Shape;185;p23"/>
          <p:cNvSpPr txBox="1"/>
          <p:nvPr/>
        </p:nvSpPr>
        <p:spPr>
          <a:xfrm>
            <a:off x="2205912" y="1372975"/>
            <a:ext cx="648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review copyright policies of other libraries</a:t>
            </a:r>
            <a:endParaRPr>
              <a:solidFill>
                <a:srgbClr val="3D4C5F"/>
              </a:solidFill>
              <a:latin typeface="Montserrat Medium"/>
              <a:ea typeface="Montserrat Medium"/>
              <a:cs typeface="Montserrat Medium"/>
              <a:sym typeface="Montserrat Medium"/>
            </a:endParaRPr>
          </a:p>
        </p:txBody>
      </p:sp>
      <p:sp>
        <p:nvSpPr>
          <p:cNvPr id="182" name="Google Shape;182;p23">
            <a:extLst>
              <a:ext uri="{C183D7F6-B498-43B3-948B-1728B52AA6E4}">
                <adec:decorative xmlns:adec="http://schemas.microsoft.com/office/drawing/2017/decorative" val="1"/>
              </a:ext>
            </a:extLst>
          </p:cNvPr>
          <p:cNvSpPr/>
          <p:nvPr/>
        </p:nvSpPr>
        <p:spPr>
          <a:xfrm>
            <a:off x="0" y="1995675"/>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txBox="1"/>
          <p:nvPr/>
        </p:nvSpPr>
        <p:spPr>
          <a:xfrm>
            <a:off x="1523161" y="1903900"/>
            <a:ext cx="7011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200" b="1" dirty="0">
                <a:solidFill>
                  <a:srgbClr val="6A958C"/>
                </a:solidFill>
                <a:latin typeface="Montserrat"/>
                <a:ea typeface="Montserrat"/>
                <a:cs typeface="Montserrat"/>
                <a:sym typeface="Montserrat"/>
              </a:rPr>
              <a:t>02</a:t>
            </a:r>
            <a:endParaRPr sz="3200" b="1" dirty="0">
              <a:solidFill>
                <a:srgbClr val="6A958C"/>
              </a:solidFill>
              <a:latin typeface="Montserrat"/>
              <a:ea typeface="Montserrat"/>
              <a:cs typeface="Montserrat"/>
              <a:sym typeface="Montserrat"/>
            </a:endParaRPr>
          </a:p>
        </p:txBody>
      </p:sp>
      <p:sp>
        <p:nvSpPr>
          <p:cNvPr id="190" name="Google Shape;190;p23"/>
          <p:cNvSpPr txBox="1"/>
          <p:nvPr/>
        </p:nvSpPr>
        <p:spPr>
          <a:xfrm>
            <a:off x="2205893" y="2006050"/>
            <a:ext cx="6680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develop </a:t>
            </a:r>
            <a:r>
              <a:rPr lang="en">
                <a:solidFill>
                  <a:schemeClr val="lt1"/>
                </a:solidFill>
                <a:highlight>
                  <a:srgbClr val="6A958C"/>
                </a:highlight>
                <a:latin typeface="Montserrat Medium"/>
                <a:ea typeface="Montserrat Medium"/>
                <a:cs typeface="Montserrat Medium"/>
                <a:sym typeface="Montserrat Medium"/>
              </a:rPr>
              <a:t>review factors that consider </a:t>
            </a:r>
            <a:r>
              <a:rPr lang="en" b="1">
                <a:solidFill>
                  <a:schemeClr val="lt1"/>
                </a:solidFill>
                <a:highlight>
                  <a:srgbClr val="6A958C"/>
                </a:highlight>
                <a:latin typeface="Montserrat"/>
                <a:ea typeface="Montserrat"/>
                <a:cs typeface="Montserrat"/>
                <a:sym typeface="Montserrat"/>
              </a:rPr>
              <a:t>fair use</a:t>
            </a:r>
            <a:r>
              <a:rPr lang="en">
                <a:solidFill>
                  <a:schemeClr val="lt1"/>
                </a:solidFill>
                <a:highlight>
                  <a:srgbClr val="6A958C"/>
                </a:highlight>
                <a:latin typeface="Montserrat Medium"/>
                <a:ea typeface="Montserrat Medium"/>
                <a:cs typeface="Montserrat Medium"/>
                <a:sym typeface="Montserrat Medium"/>
              </a:rPr>
              <a:t> and </a:t>
            </a:r>
            <a:r>
              <a:rPr lang="en" b="1">
                <a:solidFill>
                  <a:schemeClr val="lt1"/>
                </a:solidFill>
                <a:highlight>
                  <a:srgbClr val="6A958C"/>
                </a:highlight>
                <a:latin typeface="Montserrat"/>
                <a:ea typeface="Montserrat"/>
                <a:cs typeface="Montserrat"/>
                <a:sym typeface="Montserrat"/>
              </a:rPr>
              <a:t>copyright law</a:t>
            </a:r>
            <a:r>
              <a:rPr lang="en">
                <a:solidFill>
                  <a:srgbClr val="3D4C5F"/>
                </a:solidFill>
                <a:latin typeface="Montserrat Medium"/>
                <a:ea typeface="Montserrat Medium"/>
                <a:cs typeface="Montserrat Medium"/>
                <a:sym typeface="Montserrat Medium"/>
              </a:rPr>
              <a:t>:</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number of borrowing requests filled for articles published in the last five years from a single serial title;</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number of patrons making those requests;</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frequency/pattern of requests in a calendar year and across years;</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subscription price and copyright fees;</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patron recommendations/requests for serial subscription;</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journal denial reports (for subscription consideration).</a:t>
            </a:r>
            <a:endParaRPr>
              <a:solidFill>
                <a:srgbClr val="3D4C5F"/>
              </a:solidFill>
              <a:latin typeface="Montserrat Medium"/>
              <a:ea typeface="Montserrat Medium"/>
              <a:cs typeface="Montserrat Medium"/>
              <a:sym typeface="Montserrat Medium"/>
            </a:endParaRPr>
          </a:p>
        </p:txBody>
      </p:sp>
      <p:sp>
        <p:nvSpPr>
          <p:cNvPr id="188" name="Google Shape;188;p23">
            <a:extLst>
              <a:ext uri="{C183D7F6-B498-43B3-948B-1728B52AA6E4}">
                <adec:decorative xmlns:adec="http://schemas.microsoft.com/office/drawing/2017/decorative" val="1"/>
              </a:ext>
            </a:extLst>
          </p:cNvPr>
          <p:cNvSpPr/>
          <p:nvPr/>
        </p:nvSpPr>
        <p:spPr>
          <a:xfrm>
            <a:off x="0" y="4008625"/>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1478700" y="3906475"/>
            <a:ext cx="727200" cy="677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200" b="1">
                <a:solidFill>
                  <a:srgbClr val="6A958C"/>
                </a:solidFill>
                <a:latin typeface="Montserrat"/>
                <a:ea typeface="Montserrat"/>
                <a:cs typeface="Montserrat"/>
                <a:sym typeface="Montserrat"/>
              </a:rPr>
              <a:t>03</a:t>
            </a:r>
            <a:endParaRPr sz="3200" b="1">
              <a:solidFill>
                <a:srgbClr val="6A958C"/>
              </a:solidFill>
              <a:latin typeface="Montserrat"/>
              <a:ea typeface="Montserrat"/>
              <a:cs typeface="Montserrat"/>
              <a:sym typeface="Montserrat"/>
            </a:endParaRPr>
          </a:p>
        </p:txBody>
      </p:sp>
      <p:sp>
        <p:nvSpPr>
          <p:cNvPr id="187" name="Google Shape;187;p23"/>
          <p:cNvSpPr txBox="1"/>
          <p:nvPr/>
        </p:nvSpPr>
        <p:spPr>
          <a:xfrm>
            <a:off x="2149825" y="4035900"/>
            <a:ext cx="6144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consult with:</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copyright, collections, and electronic resources librarians;</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library leadership;</a:t>
            </a:r>
            <a:endParaRPr>
              <a:solidFill>
                <a:srgbClr val="3D4C5F"/>
              </a:solidFill>
              <a:latin typeface="Montserrat Medium"/>
              <a:ea typeface="Montserrat Medium"/>
              <a:cs typeface="Montserrat Medium"/>
              <a:sym typeface="Montserrat Medium"/>
            </a:endParaRPr>
          </a:p>
          <a:p>
            <a:pPr marL="457200" lvl="0" indent="-317500" algn="l" rtl="0">
              <a:spcBef>
                <a:spcPts val="0"/>
              </a:spcBef>
              <a:spcAft>
                <a:spcPts val="0"/>
              </a:spcAft>
              <a:buClr>
                <a:srgbClr val="3D4C5F"/>
              </a:buClr>
              <a:buSzPts val="1400"/>
              <a:buFont typeface="Montserrat Medium"/>
              <a:buChar char="-"/>
            </a:pPr>
            <a:r>
              <a:rPr lang="en">
                <a:solidFill>
                  <a:srgbClr val="3D4C5F"/>
                </a:solidFill>
                <a:latin typeface="Montserrat Medium"/>
                <a:ea typeface="Montserrat Medium"/>
                <a:cs typeface="Montserrat Medium"/>
                <a:sym typeface="Montserrat Medium"/>
              </a:rPr>
              <a:t>university counsel</a:t>
            </a:r>
            <a:endParaRPr>
              <a:solidFill>
                <a:srgbClr val="3D4C5F"/>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itle 1">
            <a:extLst>
              <a:ext uri="{FF2B5EF4-FFF2-40B4-BE49-F238E27FC236}">
                <a16:creationId xmlns:a16="http://schemas.microsoft.com/office/drawing/2014/main" id="{7421F004-1FFD-77B1-97F3-6DA4ABFBD87A}"/>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(Australian &amp; New Zealand Journal)</a:t>
            </a:r>
          </a:p>
        </p:txBody>
      </p:sp>
      <p:sp>
        <p:nvSpPr>
          <p:cNvPr id="197" name="Google Shape;197;p24">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198" name="Google Shape;198;p24">
            <a:extLst>
              <a:ext uri="{C183D7F6-B498-43B3-948B-1728B52AA6E4}">
                <adec:decorative xmlns:adec="http://schemas.microsoft.com/office/drawing/2017/decorative" val="1"/>
              </a:ext>
            </a:extLst>
          </p:cNvPr>
          <p:cNvSpPr txBox="1"/>
          <p:nvPr/>
        </p:nvSpPr>
        <p:spPr>
          <a:xfrm>
            <a:off x="0" y="441200"/>
            <a:ext cx="4985886" cy="7540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199" name="Google Shape;199;p24"/>
          <p:cNvGraphicFramePr/>
          <p:nvPr>
            <p:extLst>
              <p:ext uri="{D42A27DB-BD31-4B8C-83A1-F6EECF244321}">
                <p14:modId xmlns:p14="http://schemas.microsoft.com/office/powerpoint/2010/main" val="2186621078"/>
              </p:ext>
            </p:extLst>
          </p:nvPr>
        </p:nvGraphicFramePr>
        <p:xfrm>
          <a:off x="358025" y="1317250"/>
          <a:ext cx="8444250" cy="3497180"/>
        </p:xfrm>
        <a:graphic>
          <a:graphicData uri="http://schemas.openxmlformats.org/drawingml/2006/table">
            <a:tbl>
              <a:tblPr firstRow="1">
                <a:noFill/>
                <a:tableStyleId>{8E548E7F-624F-46E8-9075-4A3FF4373817}</a:tableStyleId>
              </a:tblPr>
              <a:tblGrid>
                <a:gridCol w="848150">
                  <a:extLst>
                    <a:ext uri="{9D8B030D-6E8A-4147-A177-3AD203B41FA5}">
                      <a16:colId xmlns:a16="http://schemas.microsoft.com/office/drawing/2014/main" val="20000"/>
                    </a:ext>
                  </a:extLst>
                </a:gridCol>
                <a:gridCol w="593425">
                  <a:extLst>
                    <a:ext uri="{9D8B030D-6E8A-4147-A177-3AD203B41FA5}">
                      <a16:colId xmlns:a16="http://schemas.microsoft.com/office/drawing/2014/main" val="20001"/>
                    </a:ext>
                  </a:extLst>
                </a:gridCol>
                <a:gridCol w="211192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679825">
                  <a:extLst>
                    <a:ext uri="{9D8B030D-6E8A-4147-A177-3AD203B41FA5}">
                      <a16:colId xmlns:a16="http://schemas.microsoft.com/office/drawing/2014/main" val="20004"/>
                    </a:ext>
                  </a:extLst>
                </a:gridCol>
                <a:gridCol w="510575">
                  <a:extLst>
                    <a:ext uri="{9D8B030D-6E8A-4147-A177-3AD203B41FA5}">
                      <a16:colId xmlns:a16="http://schemas.microsoft.com/office/drawing/2014/main" val="20005"/>
                    </a:ext>
                  </a:extLst>
                </a:gridCol>
                <a:gridCol w="1266275">
                  <a:extLst>
                    <a:ext uri="{9D8B030D-6E8A-4147-A177-3AD203B41FA5}">
                      <a16:colId xmlns:a16="http://schemas.microsoft.com/office/drawing/2014/main" val="20006"/>
                    </a:ext>
                  </a:extLst>
                </a:gridCol>
                <a:gridCol w="803100">
                  <a:extLst>
                    <a:ext uri="{9D8B030D-6E8A-4147-A177-3AD203B41FA5}">
                      <a16:colId xmlns:a16="http://schemas.microsoft.com/office/drawing/2014/main" val="20007"/>
                    </a:ext>
                  </a:extLst>
                </a:gridCol>
                <a:gridCol w="903900">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Created Date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User</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Journal Title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Issue Date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Volume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Issue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Article Title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EBSCOnet Sub.</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dirty="0">
                          <a:solidFill>
                            <a:srgbClr val="6A958C"/>
                          </a:solidFill>
                          <a:latin typeface="Montserrat"/>
                          <a:ea typeface="Montserrat"/>
                          <a:cs typeface="Montserrat"/>
                          <a:sym typeface="Montserrat"/>
                        </a:rPr>
                        <a:t>Copyright Fee</a:t>
                      </a:r>
                      <a:endParaRPr sz="9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01/13/2022</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x</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Australian &amp; New Zealand Journ..</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20190501</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53</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5</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Outcome of ser..</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8">
                  <a:txBody>
                    <a:bodyPr/>
                    <a:lstStyle/>
                    <a:p>
                      <a:pPr marL="0" lvl="0" indent="0" algn="ctr" rtl="0">
                        <a:spcBef>
                          <a:spcPts val="0"/>
                        </a:spcBef>
                        <a:spcAft>
                          <a:spcPts val="0"/>
                        </a:spcAft>
                        <a:buNone/>
                      </a:pPr>
                      <a:r>
                        <a:rPr lang="en" sz="900" dirty="0">
                          <a:solidFill>
                            <a:srgbClr val="3D4C5F"/>
                          </a:solidFill>
                          <a:latin typeface="Montserrat"/>
                          <a:ea typeface="Montserrat"/>
                          <a:cs typeface="Montserrat"/>
                          <a:sym typeface="Montserrat"/>
                        </a:rPr>
                        <a:t>$2,197.00</a:t>
                      </a:r>
                      <a:endParaRPr sz="900" dirty="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$43.50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03/06/2022</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xxx</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dirty="0">
                          <a:solidFill>
                            <a:srgbClr val="3D4C5F"/>
                          </a:solidFill>
                          <a:latin typeface="Montserrat"/>
                          <a:ea typeface="Montserrat"/>
                          <a:cs typeface="Montserrat"/>
                          <a:sym typeface="Montserrat"/>
                        </a:rPr>
                        <a:t>Australian &amp; New Zealand Journ..</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dirty="0">
                          <a:solidFill>
                            <a:srgbClr val="3D4C5F"/>
                          </a:solidFill>
                          <a:latin typeface="Montserrat"/>
                          <a:ea typeface="Montserrat"/>
                          <a:cs typeface="Montserrat"/>
                          <a:sym typeface="Montserrat"/>
                        </a:rPr>
                        <a:t>20210301</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55</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3</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When to initiate..</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$43.50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03/06/2022</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xxxx</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Australian &amp; New Zealand Journ..</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20210101</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55</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12</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Medicinal psych..</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$43.50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E9E5E4"/>
                      </a:solidFill>
                      <a:prstDash val="solid"/>
                      <a:round/>
                      <a:headEnd type="none" w="sm" len="sm"/>
                      <a:tailEnd type="none" w="sm" len="sm"/>
                    </a:lnL>
                    <a:lnR w="9525" cap="flat" cmpd="sng">
                      <a:solidFill>
                        <a:srgbClr val="E9E5E4"/>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E9E5E4"/>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03/24/2022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20190301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Community trea..</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04/05/2022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Lithium can cau..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20180601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Attention-deficit..</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04/23/2022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20220501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Trajectories of 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06/27/2022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20220201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Long-term effic..</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40000">
                <a:tc gridSpan="8">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TOTAL</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391.50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FF118AFE-4ACB-4CF7-BFEB-2BF28FB56C13}"/>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(Australian &amp; New Zealand Journal) Copyright Fees and Subscription Cost</a:t>
            </a:r>
          </a:p>
        </p:txBody>
      </p:sp>
      <p:sp>
        <p:nvSpPr>
          <p:cNvPr id="204" name="Google Shape;204;p25">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05" name="Google Shape;205;p25">
            <a:extLst>
              <a:ext uri="{C183D7F6-B498-43B3-948B-1728B52AA6E4}">
                <adec:decorative xmlns:adec="http://schemas.microsoft.com/office/drawing/2017/decorative" val="1"/>
              </a:ext>
            </a:extLst>
          </p:cNvPr>
          <p:cNvSpPr txBox="1"/>
          <p:nvPr/>
        </p:nvSpPr>
        <p:spPr>
          <a:xfrm>
            <a:off x="0" y="441200"/>
            <a:ext cx="493776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06" name="Google Shape;206;p25"/>
          <p:cNvGraphicFramePr/>
          <p:nvPr>
            <p:extLst>
              <p:ext uri="{D42A27DB-BD31-4B8C-83A1-F6EECF244321}">
                <p14:modId xmlns:p14="http://schemas.microsoft.com/office/powerpoint/2010/main" val="2162942086"/>
              </p:ext>
            </p:extLst>
          </p:nvPr>
        </p:nvGraphicFramePr>
        <p:xfrm>
          <a:off x="358025" y="1317250"/>
          <a:ext cx="8444250" cy="3497180"/>
        </p:xfrm>
        <a:graphic>
          <a:graphicData uri="http://schemas.openxmlformats.org/drawingml/2006/table">
            <a:tbl>
              <a:tblPr firstRow="1">
                <a:noFill/>
                <a:tableStyleId>{8E548E7F-624F-46E8-9075-4A3FF4373817}</a:tableStyleId>
              </a:tblPr>
              <a:tblGrid>
                <a:gridCol w="848150">
                  <a:extLst>
                    <a:ext uri="{9D8B030D-6E8A-4147-A177-3AD203B41FA5}">
                      <a16:colId xmlns:a16="http://schemas.microsoft.com/office/drawing/2014/main" val="20000"/>
                    </a:ext>
                  </a:extLst>
                </a:gridCol>
                <a:gridCol w="593425">
                  <a:extLst>
                    <a:ext uri="{9D8B030D-6E8A-4147-A177-3AD203B41FA5}">
                      <a16:colId xmlns:a16="http://schemas.microsoft.com/office/drawing/2014/main" val="20001"/>
                    </a:ext>
                  </a:extLst>
                </a:gridCol>
                <a:gridCol w="211192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679825">
                  <a:extLst>
                    <a:ext uri="{9D8B030D-6E8A-4147-A177-3AD203B41FA5}">
                      <a16:colId xmlns:a16="http://schemas.microsoft.com/office/drawing/2014/main" val="20004"/>
                    </a:ext>
                  </a:extLst>
                </a:gridCol>
                <a:gridCol w="510575">
                  <a:extLst>
                    <a:ext uri="{9D8B030D-6E8A-4147-A177-3AD203B41FA5}">
                      <a16:colId xmlns:a16="http://schemas.microsoft.com/office/drawing/2014/main" val="20005"/>
                    </a:ext>
                  </a:extLst>
                </a:gridCol>
                <a:gridCol w="1266275">
                  <a:extLst>
                    <a:ext uri="{9D8B030D-6E8A-4147-A177-3AD203B41FA5}">
                      <a16:colId xmlns:a16="http://schemas.microsoft.com/office/drawing/2014/main" val="20006"/>
                    </a:ext>
                  </a:extLst>
                </a:gridCol>
                <a:gridCol w="803100">
                  <a:extLst>
                    <a:ext uri="{9D8B030D-6E8A-4147-A177-3AD203B41FA5}">
                      <a16:colId xmlns:a16="http://schemas.microsoft.com/office/drawing/2014/main" val="20007"/>
                    </a:ext>
                  </a:extLst>
                </a:gridCol>
                <a:gridCol w="903900">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User</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EBSCOnet Sub.</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01/13/2022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Outcome of ser..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8">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$2,197.00</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20210301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When to initiate..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20210101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Medicinal psych..</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E9E5E4"/>
                      </a:solidFill>
                      <a:prstDash val="solid"/>
                      <a:round/>
                      <a:headEnd type="none" w="sm" len="sm"/>
                      <a:tailEnd type="none" w="sm" len="sm"/>
                    </a:lnL>
                    <a:lnR w="9525" cap="flat" cmpd="sng">
                      <a:solidFill>
                        <a:srgbClr val="E9E5E4"/>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E9E5E4"/>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03/24/2022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20190301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Community trea..</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04/05/2022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Lithium can cau..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20180601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Attention-deficit..</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04/23/2022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20220501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Trajectories of 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06/27/2022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20220201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Long-term effic..</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40000">
                <a:tc gridSpan="8">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TOTAL</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b="1" dirty="0">
                          <a:solidFill>
                            <a:srgbClr val="FFFFFF"/>
                          </a:solidFill>
                          <a:latin typeface="Montserrat"/>
                          <a:ea typeface="Montserrat"/>
                          <a:cs typeface="Montserrat"/>
                          <a:sym typeface="Montserrat"/>
                        </a:rPr>
                        <a:t>391.50</a:t>
                      </a:r>
                      <a:endParaRPr sz="900" b="1" dirty="0">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extLst>
                  <a:ext uri="{0D108BD9-81ED-4DB2-BD59-A6C34878D82A}">
                    <a16:rowId xmlns:a16="http://schemas.microsoft.com/office/drawing/2014/main" val="10009"/>
                  </a:ext>
                </a:extLst>
              </a:tr>
            </a:tbl>
          </a:graphicData>
        </a:graphic>
      </p:graphicFrame>
      <p:sp>
        <p:nvSpPr>
          <p:cNvPr id="207" name="Google Shape;207;p25"/>
          <p:cNvSpPr/>
          <p:nvPr/>
        </p:nvSpPr>
        <p:spPr>
          <a:xfrm>
            <a:off x="3846725" y="896425"/>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Total copyright fees are less than 18% of the subscription cost. </a:t>
            </a:r>
            <a:endParaRPr sz="2200" b="1">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3D94C429-3DA3-5493-086E-53408BB7D7E4}"/>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(Australian &amp; New Zealand Journal) Users</a:t>
            </a:r>
          </a:p>
        </p:txBody>
      </p:sp>
      <p:sp>
        <p:nvSpPr>
          <p:cNvPr id="212" name="Google Shape;212;p26">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13" name="Google Shape;213;p26">
            <a:extLst>
              <a:ext uri="{C183D7F6-B498-43B3-948B-1728B52AA6E4}">
                <adec:decorative xmlns:adec="http://schemas.microsoft.com/office/drawing/2017/decorative" val="1"/>
              </a:ext>
            </a:extLst>
          </p:cNvPr>
          <p:cNvSpPr txBox="1"/>
          <p:nvPr/>
        </p:nvSpPr>
        <p:spPr>
          <a:xfrm>
            <a:off x="0" y="441200"/>
            <a:ext cx="5255394"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14" name="Google Shape;214;p26"/>
          <p:cNvGraphicFramePr/>
          <p:nvPr>
            <p:extLst>
              <p:ext uri="{D42A27DB-BD31-4B8C-83A1-F6EECF244321}">
                <p14:modId xmlns:p14="http://schemas.microsoft.com/office/powerpoint/2010/main" val="2381374444"/>
              </p:ext>
            </p:extLst>
          </p:nvPr>
        </p:nvGraphicFramePr>
        <p:xfrm>
          <a:off x="358025" y="1317250"/>
          <a:ext cx="8444250" cy="3497180"/>
        </p:xfrm>
        <a:graphic>
          <a:graphicData uri="http://schemas.openxmlformats.org/drawingml/2006/table">
            <a:tbl>
              <a:tblPr firstRow="1">
                <a:noFill/>
                <a:tableStyleId>{8E548E7F-624F-46E8-9075-4A3FF4373817}</a:tableStyleId>
              </a:tblPr>
              <a:tblGrid>
                <a:gridCol w="848150">
                  <a:extLst>
                    <a:ext uri="{9D8B030D-6E8A-4147-A177-3AD203B41FA5}">
                      <a16:colId xmlns:a16="http://schemas.microsoft.com/office/drawing/2014/main" val="20000"/>
                    </a:ext>
                  </a:extLst>
                </a:gridCol>
                <a:gridCol w="593425">
                  <a:extLst>
                    <a:ext uri="{9D8B030D-6E8A-4147-A177-3AD203B41FA5}">
                      <a16:colId xmlns:a16="http://schemas.microsoft.com/office/drawing/2014/main" val="20001"/>
                    </a:ext>
                  </a:extLst>
                </a:gridCol>
                <a:gridCol w="211192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679825">
                  <a:extLst>
                    <a:ext uri="{9D8B030D-6E8A-4147-A177-3AD203B41FA5}">
                      <a16:colId xmlns:a16="http://schemas.microsoft.com/office/drawing/2014/main" val="20004"/>
                    </a:ext>
                  </a:extLst>
                </a:gridCol>
                <a:gridCol w="510575">
                  <a:extLst>
                    <a:ext uri="{9D8B030D-6E8A-4147-A177-3AD203B41FA5}">
                      <a16:colId xmlns:a16="http://schemas.microsoft.com/office/drawing/2014/main" val="20005"/>
                    </a:ext>
                  </a:extLst>
                </a:gridCol>
                <a:gridCol w="1266275">
                  <a:extLst>
                    <a:ext uri="{9D8B030D-6E8A-4147-A177-3AD203B41FA5}">
                      <a16:colId xmlns:a16="http://schemas.microsoft.com/office/drawing/2014/main" val="20006"/>
                    </a:ext>
                  </a:extLst>
                </a:gridCol>
                <a:gridCol w="803100">
                  <a:extLst>
                    <a:ext uri="{9D8B030D-6E8A-4147-A177-3AD203B41FA5}">
                      <a16:colId xmlns:a16="http://schemas.microsoft.com/office/drawing/2014/main" val="20007"/>
                    </a:ext>
                  </a:extLst>
                </a:gridCol>
                <a:gridCol w="903900">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User</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EBSCOnet Sub.</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01/13/2022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Outcome of ser..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8">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$2,197.00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20210301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When to initiate..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20210101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Medicinal psych..</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E9E5E4"/>
                      </a:solidFill>
                      <a:prstDash val="solid"/>
                      <a:round/>
                      <a:headEnd type="none" w="sm" len="sm"/>
                      <a:tailEnd type="none" w="sm" len="sm"/>
                    </a:lnL>
                    <a:lnR w="9525" cap="flat" cmpd="sng">
                      <a:solidFill>
                        <a:srgbClr val="E9E5E4"/>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E9E5E4"/>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03/24/2022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20190301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Community trea..</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04/05/2022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Lithium can cau..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20180601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Attention-deficit..</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04/23/2022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20220501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Trajectories of 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06/27/2022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20220201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Long-term effic..</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40000">
                <a:tc gridSpan="8">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TOTAL</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391.50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215" name="Google Shape;215;p26"/>
          <p:cNvSpPr/>
          <p:nvPr/>
        </p:nvSpPr>
        <p:spPr>
          <a:xfrm>
            <a:off x="2314975" y="1140100"/>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Eight separate users — isolated &amp; unrelated use. </a:t>
            </a:r>
            <a:endParaRPr sz="2200" b="1">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a:extLst>
              <a:ext uri="{FF2B5EF4-FFF2-40B4-BE49-F238E27FC236}">
                <a16:creationId xmlns:a16="http://schemas.microsoft.com/office/drawing/2014/main" id="{CCFC7B5A-D238-A81E-EBA4-ED92BB27C574}"/>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(Australian &amp; New Zealand Journal) Articles Borrowed</a:t>
            </a:r>
          </a:p>
        </p:txBody>
      </p:sp>
      <p:sp>
        <p:nvSpPr>
          <p:cNvPr id="223" name="Google Shape;223;p27">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24" name="Google Shape;224;p27">
            <a:extLst>
              <a:ext uri="{C183D7F6-B498-43B3-948B-1728B52AA6E4}">
                <adec:decorative xmlns:adec="http://schemas.microsoft.com/office/drawing/2017/decorative" val="1"/>
              </a:ext>
            </a:extLst>
          </p:cNvPr>
          <p:cNvSpPr txBox="1"/>
          <p:nvPr/>
        </p:nvSpPr>
        <p:spPr>
          <a:xfrm>
            <a:off x="0" y="441200"/>
            <a:ext cx="5563402"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20" name="Google Shape;220;p27"/>
          <p:cNvGraphicFramePr/>
          <p:nvPr>
            <p:extLst>
              <p:ext uri="{D42A27DB-BD31-4B8C-83A1-F6EECF244321}">
                <p14:modId xmlns:p14="http://schemas.microsoft.com/office/powerpoint/2010/main" val="2916902450"/>
              </p:ext>
            </p:extLst>
          </p:nvPr>
        </p:nvGraphicFramePr>
        <p:xfrm>
          <a:off x="358025" y="1317250"/>
          <a:ext cx="8444250" cy="3497180"/>
        </p:xfrm>
        <a:graphic>
          <a:graphicData uri="http://schemas.openxmlformats.org/drawingml/2006/table">
            <a:tbl>
              <a:tblPr firstRow="1">
                <a:noFill/>
                <a:tableStyleId>{8E548E7F-624F-46E8-9075-4A3FF4373817}</a:tableStyleId>
              </a:tblPr>
              <a:tblGrid>
                <a:gridCol w="848150">
                  <a:extLst>
                    <a:ext uri="{9D8B030D-6E8A-4147-A177-3AD203B41FA5}">
                      <a16:colId xmlns:a16="http://schemas.microsoft.com/office/drawing/2014/main" val="20000"/>
                    </a:ext>
                  </a:extLst>
                </a:gridCol>
                <a:gridCol w="593425">
                  <a:extLst>
                    <a:ext uri="{9D8B030D-6E8A-4147-A177-3AD203B41FA5}">
                      <a16:colId xmlns:a16="http://schemas.microsoft.com/office/drawing/2014/main" val="20001"/>
                    </a:ext>
                  </a:extLst>
                </a:gridCol>
                <a:gridCol w="211192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679825">
                  <a:extLst>
                    <a:ext uri="{9D8B030D-6E8A-4147-A177-3AD203B41FA5}">
                      <a16:colId xmlns:a16="http://schemas.microsoft.com/office/drawing/2014/main" val="20004"/>
                    </a:ext>
                  </a:extLst>
                </a:gridCol>
                <a:gridCol w="510575">
                  <a:extLst>
                    <a:ext uri="{9D8B030D-6E8A-4147-A177-3AD203B41FA5}">
                      <a16:colId xmlns:a16="http://schemas.microsoft.com/office/drawing/2014/main" val="20005"/>
                    </a:ext>
                  </a:extLst>
                </a:gridCol>
                <a:gridCol w="1266275">
                  <a:extLst>
                    <a:ext uri="{9D8B030D-6E8A-4147-A177-3AD203B41FA5}">
                      <a16:colId xmlns:a16="http://schemas.microsoft.com/office/drawing/2014/main" val="20006"/>
                    </a:ext>
                  </a:extLst>
                </a:gridCol>
                <a:gridCol w="803100">
                  <a:extLst>
                    <a:ext uri="{9D8B030D-6E8A-4147-A177-3AD203B41FA5}">
                      <a16:colId xmlns:a16="http://schemas.microsoft.com/office/drawing/2014/main" val="20007"/>
                    </a:ext>
                  </a:extLst>
                </a:gridCol>
                <a:gridCol w="903900">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User</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Issue</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EBSCOnet Sub.</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01/13/2022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5</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Outcome of ser..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8">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$2,197.00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20210301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3</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When to initiate..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03/06/2022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20210101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12</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Medicinal psych..</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E9E5E4"/>
                      </a:solidFill>
                      <a:prstDash val="solid"/>
                      <a:round/>
                      <a:headEnd type="none" w="sm" len="sm"/>
                      <a:tailEnd type="none" w="sm" len="sm"/>
                    </a:lnL>
                    <a:lnR w="9525" cap="flat" cmpd="sng">
                      <a:solidFill>
                        <a:srgbClr val="E9E5E4"/>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E9E5E4"/>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03/24/2022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20190301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3</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Community trea..</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04/05/2022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20190501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5</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Lithium can cau..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04/13/2022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20180601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6</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Attention-deficit..</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04/23/2022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xxxxx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20220501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55</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5</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Trajectories of 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06/27/2022</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xx</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Australian &amp; New Zealand Journ..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rgbClr val="3D4C5F"/>
                          </a:solidFill>
                          <a:latin typeface="Montserrat"/>
                          <a:ea typeface="Montserrat"/>
                          <a:cs typeface="Montserrat"/>
                          <a:sym typeface="Montserrat"/>
                        </a:rPr>
                        <a:t>20220201</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56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2</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Long-term effic..</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$43.50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40000">
                <a:tc gridSpan="8">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TOTAL</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391.50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221" name="Google Shape;221;p27"/>
          <p:cNvSpPr/>
          <p:nvPr/>
        </p:nvSpPr>
        <p:spPr>
          <a:xfrm>
            <a:off x="2037925" y="1774400"/>
            <a:ext cx="3280500" cy="1283700"/>
          </a:xfrm>
          <a:prstGeom prst="rect">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Journal publishes one issue a month with on average 16 articles per issue. </a:t>
            </a:r>
            <a:endParaRPr sz="1600" b="1">
              <a:solidFill>
                <a:schemeClr val="lt1"/>
              </a:solidFill>
              <a:latin typeface="Montserrat"/>
              <a:ea typeface="Montserrat"/>
              <a:cs typeface="Montserrat"/>
              <a:sym typeface="Montserrat"/>
            </a:endParaRPr>
          </a:p>
        </p:txBody>
      </p:sp>
      <p:sp>
        <p:nvSpPr>
          <p:cNvPr id="222" name="Google Shape;222;p27"/>
          <p:cNvSpPr/>
          <p:nvPr/>
        </p:nvSpPr>
        <p:spPr>
          <a:xfrm>
            <a:off x="5935425" y="1122600"/>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We borrowed less than 5% of articles published on average in one year.</a:t>
            </a:r>
            <a:endParaRPr sz="2200" b="1">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34F8457E-3BFE-21CB-35EB-46ADE90A5E33}"/>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(Neurology)</a:t>
            </a:r>
          </a:p>
        </p:txBody>
      </p:sp>
      <p:sp>
        <p:nvSpPr>
          <p:cNvPr id="230" name="Google Shape;230;p28">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31" name="Google Shape;231;p28">
            <a:extLst>
              <a:ext uri="{C183D7F6-B498-43B3-948B-1728B52AA6E4}">
                <adec:decorative xmlns:adec="http://schemas.microsoft.com/office/drawing/2017/decorative" val="1"/>
              </a:ext>
            </a:extLst>
          </p:cNvPr>
          <p:cNvSpPr txBox="1"/>
          <p:nvPr/>
        </p:nvSpPr>
        <p:spPr>
          <a:xfrm>
            <a:off x="-1" y="441200"/>
            <a:ext cx="5755907"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REVIEW FACTORS </a:t>
            </a:r>
            <a:endParaRPr sz="3700" b="1">
              <a:solidFill>
                <a:srgbClr val="3D4C5F"/>
              </a:solidFill>
              <a:latin typeface="Montserrat"/>
              <a:ea typeface="Montserrat"/>
              <a:cs typeface="Montserrat"/>
              <a:sym typeface="Montserrat"/>
            </a:endParaRPr>
          </a:p>
        </p:txBody>
      </p:sp>
      <p:graphicFrame>
        <p:nvGraphicFramePr>
          <p:cNvPr id="229" name="Google Shape;229;p28"/>
          <p:cNvGraphicFramePr/>
          <p:nvPr>
            <p:extLst>
              <p:ext uri="{D42A27DB-BD31-4B8C-83A1-F6EECF244321}">
                <p14:modId xmlns:p14="http://schemas.microsoft.com/office/powerpoint/2010/main" val="3204469528"/>
              </p:ext>
            </p:extLst>
          </p:nvPr>
        </p:nvGraphicFramePr>
        <p:xfrm>
          <a:off x="358025" y="1317250"/>
          <a:ext cx="8441025" cy="3157180"/>
        </p:xfrm>
        <a:graphic>
          <a:graphicData uri="http://schemas.openxmlformats.org/drawingml/2006/table">
            <a:tbl>
              <a:tblPr firstRow="1">
                <a:noFill/>
                <a:tableStyleId>{8E548E7F-624F-46E8-9075-4A3FF4373817}</a:tableStyleId>
              </a:tblPr>
              <a:tblGrid>
                <a:gridCol w="960875">
                  <a:extLst>
                    <a:ext uri="{9D8B030D-6E8A-4147-A177-3AD203B41FA5}">
                      <a16:colId xmlns:a16="http://schemas.microsoft.com/office/drawing/2014/main" val="20000"/>
                    </a:ext>
                  </a:extLst>
                </a:gridCol>
                <a:gridCol w="728150">
                  <a:extLst>
                    <a:ext uri="{9D8B030D-6E8A-4147-A177-3AD203B41FA5}">
                      <a16:colId xmlns:a16="http://schemas.microsoft.com/office/drawing/2014/main" val="20001"/>
                    </a:ext>
                  </a:extLst>
                </a:gridCol>
                <a:gridCol w="1317225">
                  <a:extLst>
                    <a:ext uri="{9D8B030D-6E8A-4147-A177-3AD203B41FA5}">
                      <a16:colId xmlns:a16="http://schemas.microsoft.com/office/drawing/2014/main" val="20002"/>
                    </a:ext>
                  </a:extLst>
                </a:gridCol>
                <a:gridCol w="820750">
                  <a:extLst>
                    <a:ext uri="{9D8B030D-6E8A-4147-A177-3AD203B41FA5}">
                      <a16:colId xmlns:a16="http://schemas.microsoft.com/office/drawing/2014/main" val="20003"/>
                    </a:ext>
                  </a:extLst>
                </a:gridCol>
                <a:gridCol w="738800">
                  <a:extLst>
                    <a:ext uri="{9D8B030D-6E8A-4147-A177-3AD203B41FA5}">
                      <a16:colId xmlns:a16="http://schemas.microsoft.com/office/drawing/2014/main" val="20004"/>
                    </a:ext>
                  </a:extLst>
                </a:gridCol>
                <a:gridCol w="591500">
                  <a:extLst>
                    <a:ext uri="{9D8B030D-6E8A-4147-A177-3AD203B41FA5}">
                      <a16:colId xmlns:a16="http://schemas.microsoft.com/office/drawing/2014/main" val="20005"/>
                    </a:ext>
                  </a:extLst>
                </a:gridCol>
                <a:gridCol w="1439700">
                  <a:extLst>
                    <a:ext uri="{9D8B030D-6E8A-4147-A177-3AD203B41FA5}">
                      <a16:colId xmlns:a16="http://schemas.microsoft.com/office/drawing/2014/main" val="20006"/>
                    </a:ext>
                  </a:extLst>
                </a:gridCol>
                <a:gridCol w="923850">
                  <a:extLst>
                    <a:ext uri="{9D8B030D-6E8A-4147-A177-3AD203B41FA5}">
                      <a16:colId xmlns:a16="http://schemas.microsoft.com/office/drawing/2014/main" val="20007"/>
                    </a:ext>
                  </a:extLst>
                </a:gridCol>
                <a:gridCol w="920175">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User</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EBSCOnet Sub.</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latin typeface="Montserrat"/>
                          <a:ea typeface="Montserrat"/>
                          <a:cs typeface="Montserrat"/>
                          <a:sym typeface="Montserrat"/>
                        </a:rPr>
                        <a:t>03/10/2022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20220101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 Sup</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 system-wide..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7">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$2,595.00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03/26/2022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20210501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96</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18</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National Institu..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09/26/2022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welln..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“Thriving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93</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“Saving neurolo..</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2017</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89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Preventing bur..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gridSpan="8">
                  <a:txBody>
                    <a:bodyPr/>
                    <a:lstStyle/>
                    <a:p>
                      <a:pPr marL="0" lvl="0" indent="0" algn="r" rtl="0">
                        <a:spcBef>
                          <a:spcPts val="0"/>
                        </a:spcBef>
                        <a:spcAft>
                          <a:spcPts val="0"/>
                        </a:spcAft>
                        <a:buNone/>
                      </a:pPr>
                      <a:r>
                        <a:rPr lang="en" sz="900">
                          <a:latin typeface="Montserrat"/>
                          <a:ea typeface="Montserrat"/>
                          <a:cs typeface="Montserrat"/>
                          <a:sym typeface="Montserrat"/>
                        </a:rPr>
                        <a:t>TOTAL</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$479.50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ACA2E802-C239-5CAE-DA7D-6469F194EB47}"/>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(Neurology) Copyright Feeds and Subscription Cost</a:t>
            </a:r>
          </a:p>
        </p:txBody>
      </p:sp>
      <p:sp>
        <p:nvSpPr>
          <p:cNvPr id="238" name="Google Shape;238;p29">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39" name="Google Shape;239;p29">
            <a:extLst>
              <a:ext uri="{C183D7F6-B498-43B3-948B-1728B52AA6E4}">
                <adec:decorative xmlns:adec="http://schemas.microsoft.com/office/drawing/2017/decorative" val="1"/>
              </a:ext>
            </a:extLst>
          </p:cNvPr>
          <p:cNvSpPr txBox="1"/>
          <p:nvPr/>
        </p:nvSpPr>
        <p:spPr>
          <a:xfrm>
            <a:off x="0" y="441200"/>
            <a:ext cx="5414702"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36" name="Google Shape;236;p29"/>
          <p:cNvGraphicFramePr/>
          <p:nvPr>
            <p:extLst>
              <p:ext uri="{D42A27DB-BD31-4B8C-83A1-F6EECF244321}">
                <p14:modId xmlns:p14="http://schemas.microsoft.com/office/powerpoint/2010/main" val="608879883"/>
              </p:ext>
            </p:extLst>
          </p:nvPr>
        </p:nvGraphicFramePr>
        <p:xfrm>
          <a:off x="358025" y="1317250"/>
          <a:ext cx="8441025" cy="3157180"/>
        </p:xfrm>
        <a:graphic>
          <a:graphicData uri="http://schemas.openxmlformats.org/drawingml/2006/table">
            <a:tbl>
              <a:tblPr firstRow="1">
                <a:noFill/>
                <a:tableStyleId>{8E548E7F-624F-46E8-9075-4A3FF4373817}</a:tableStyleId>
              </a:tblPr>
              <a:tblGrid>
                <a:gridCol w="960875">
                  <a:extLst>
                    <a:ext uri="{9D8B030D-6E8A-4147-A177-3AD203B41FA5}">
                      <a16:colId xmlns:a16="http://schemas.microsoft.com/office/drawing/2014/main" val="20000"/>
                    </a:ext>
                  </a:extLst>
                </a:gridCol>
                <a:gridCol w="728150">
                  <a:extLst>
                    <a:ext uri="{9D8B030D-6E8A-4147-A177-3AD203B41FA5}">
                      <a16:colId xmlns:a16="http://schemas.microsoft.com/office/drawing/2014/main" val="20001"/>
                    </a:ext>
                  </a:extLst>
                </a:gridCol>
                <a:gridCol w="1317225">
                  <a:extLst>
                    <a:ext uri="{9D8B030D-6E8A-4147-A177-3AD203B41FA5}">
                      <a16:colId xmlns:a16="http://schemas.microsoft.com/office/drawing/2014/main" val="20002"/>
                    </a:ext>
                  </a:extLst>
                </a:gridCol>
                <a:gridCol w="820750">
                  <a:extLst>
                    <a:ext uri="{9D8B030D-6E8A-4147-A177-3AD203B41FA5}">
                      <a16:colId xmlns:a16="http://schemas.microsoft.com/office/drawing/2014/main" val="20003"/>
                    </a:ext>
                  </a:extLst>
                </a:gridCol>
                <a:gridCol w="738800">
                  <a:extLst>
                    <a:ext uri="{9D8B030D-6E8A-4147-A177-3AD203B41FA5}">
                      <a16:colId xmlns:a16="http://schemas.microsoft.com/office/drawing/2014/main" val="20004"/>
                    </a:ext>
                  </a:extLst>
                </a:gridCol>
                <a:gridCol w="591500">
                  <a:extLst>
                    <a:ext uri="{9D8B030D-6E8A-4147-A177-3AD203B41FA5}">
                      <a16:colId xmlns:a16="http://schemas.microsoft.com/office/drawing/2014/main" val="20005"/>
                    </a:ext>
                  </a:extLst>
                </a:gridCol>
                <a:gridCol w="1439700">
                  <a:extLst>
                    <a:ext uri="{9D8B030D-6E8A-4147-A177-3AD203B41FA5}">
                      <a16:colId xmlns:a16="http://schemas.microsoft.com/office/drawing/2014/main" val="20006"/>
                    </a:ext>
                  </a:extLst>
                </a:gridCol>
                <a:gridCol w="923850">
                  <a:extLst>
                    <a:ext uri="{9D8B030D-6E8A-4147-A177-3AD203B41FA5}">
                      <a16:colId xmlns:a16="http://schemas.microsoft.com/office/drawing/2014/main" val="20007"/>
                    </a:ext>
                  </a:extLst>
                </a:gridCol>
                <a:gridCol w="920175">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User</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EBSCOnet Sub.</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latin typeface="Montserrat"/>
                          <a:ea typeface="Montserrat"/>
                          <a:cs typeface="Montserrat"/>
                          <a:sym typeface="Montserrat"/>
                        </a:rPr>
                        <a:t>03/10/2022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20220101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 Sup</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 system-wide..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7">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$2,595.00</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03/26/2022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20210501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96</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18</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National Institu..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09/26/2022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welln..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“Thriving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93</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“Saving neurolo..</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xxxxx</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2017</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89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Preventing bur..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gridSpan="8">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TOTAL</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b="1" dirty="0">
                          <a:solidFill>
                            <a:srgbClr val="FFFFFF"/>
                          </a:solidFill>
                          <a:latin typeface="Montserrat"/>
                          <a:ea typeface="Montserrat"/>
                          <a:cs typeface="Montserrat"/>
                          <a:sym typeface="Montserrat"/>
                        </a:rPr>
                        <a:t>$479.50</a:t>
                      </a:r>
                      <a:endParaRPr sz="900" b="1" dirty="0">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extLst>
                  <a:ext uri="{0D108BD9-81ED-4DB2-BD59-A6C34878D82A}">
                    <a16:rowId xmlns:a16="http://schemas.microsoft.com/office/drawing/2014/main" val="10008"/>
                  </a:ext>
                </a:extLst>
              </a:tr>
            </a:tbl>
          </a:graphicData>
        </a:graphic>
      </p:graphicFrame>
      <p:sp>
        <p:nvSpPr>
          <p:cNvPr id="237" name="Google Shape;237;p29"/>
          <p:cNvSpPr/>
          <p:nvPr/>
        </p:nvSpPr>
        <p:spPr>
          <a:xfrm>
            <a:off x="3792425" y="870300"/>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Total copyright fees are less than 19% of the subscription cost. </a:t>
            </a:r>
            <a:endParaRPr sz="2200" b="1">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173F46F9-886F-EB45-F26E-7A75B65118A9}"/>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(Neurology) Users</a:t>
            </a:r>
          </a:p>
        </p:txBody>
      </p:sp>
      <p:sp>
        <p:nvSpPr>
          <p:cNvPr id="246" name="Google Shape;246;p30">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47" name="Google Shape;247;p30">
            <a:extLst>
              <a:ext uri="{C183D7F6-B498-43B3-948B-1728B52AA6E4}">
                <adec:decorative xmlns:adec="http://schemas.microsoft.com/office/drawing/2017/decorative" val="1"/>
              </a:ext>
            </a:extLst>
          </p:cNvPr>
          <p:cNvSpPr txBox="1"/>
          <p:nvPr/>
        </p:nvSpPr>
        <p:spPr>
          <a:xfrm>
            <a:off x="0" y="441200"/>
            <a:ext cx="5611528"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44" name="Google Shape;244;p30"/>
          <p:cNvGraphicFramePr/>
          <p:nvPr>
            <p:extLst>
              <p:ext uri="{D42A27DB-BD31-4B8C-83A1-F6EECF244321}">
                <p14:modId xmlns:p14="http://schemas.microsoft.com/office/powerpoint/2010/main" val="4016887825"/>
              </p:ext>
            </p:extLst>
          </p:nvPr>
        </p:nvGraphicFramePr>
        <p:xfrm>
          <a:off x="358025" y="1317250"/>
          <a:ext cx="8441025" cy="3157180"/>
        </p:xfrm>
        <a:graphic>
          <a:graphicData uri="http://schemas.openxmlformats.org/drawingml/2006/table">
            <a:tbl>
              <a:tblPr firstRow="1">
                <a:noFill/>
                <a:tableStyleId>{8E548E7F-624F-46E8-9075-4A3FF4373817}</a:tableStyleId>
              </a:tblPr>
              <a:tblGrid>
                <a:gridCol w="960875">
                  <a:extLst>
                    <a:ext uri="{9D8B030D-6E8A-4147-A177-3AD203B41FA5}">
                      <a16:colId xmlns:a16="http://schemas.microsoft.com/office/drawing/2014/main" val="20000"/>
                    </a:ext>
                  </a:extLst>
                </a:gridCol>
                <a:gridCol w="728150">
                  <a:extLst>
                    <a:ext uri="{9D8B030D-6E8A-4147-A177-3AD203B41FA5}">
                      <a16:colId xmlns:a16="http://schemas.microsoft.com/office/drawing/2014/main" val="20001"/>
                    </a:ext>
                  </a:extLst>
                </a:gridCol>
                <a:gridCol w="1317225">
                  <a:extLst>
                    <a:ext uri="{9D8B030D-6E8A-4147-A177-3AD203B41FA5}">
                      <a16:colId xmlns:a16="http://schemas.microsoft.com/office/drawing/2014/main" val="20002"/>
                    </a:ext>
                  </a:extLst>
                </a:gridCol>
                <a:gridCol w="820750">
                  <a:extLst>
                    <a:ext uri="{9D8B030D-6E8A-4147-A177-3AD203B41FA5}">
                      <a16:colId xmlns:a16="http://schemas.microsoft.com/office/drawing/2014/main" val="20003"/>
                    </a:ext>
                  </a:extLst>
                </a:gridCol>
                <a:gridCol w="738800">
                  <a:extLst>
                    <a:ext uri="{9D8B030D-6E8A-4147-A177-3AD203B41FA5}">
                      <a16:colId xmlns:a16="http://schemas.microsoft.com/office/drawing/2014/main" val="20004"/>
                    </a:ext>
                  </a:extLst>
                </a:gridCol>
                <a:gridCol w="591500">
                  <a:extLst>
                    <a:ext uri="{9D8B030D-6E8A-4147-A177-3AD203B41FA5}">
                      <a16:colId xmlns:a16="http://schemas.microsoft.com/office/drawing/2014/main" val="20005"/>
                    </a:ext>
                  </a:extLst>
                </a:gridCol>
                <a:gridCol w="1439700">
                  <a:extLst>
                    <a:ext uri="{9D8B030D-6E8A-4147-A177-3AD203B41FA5}">
                      <a16:colId xmlns:a16="http://schemas.microsoft.com/office/drawing/2014/main" val="20006"/>
                    </a:ext>
                  </a:extLst>
                </a:gridCol>
                <a:gridCol w="923850">
                  <a:extLst>
                    <a:ext uri="{9D8B030D-6E8A-4147-A177-3AD203B41FA5}">
                      <a16:colId xmlns:a16="http://schemas.microsoft.com/office/drawing/2014/main" val="20007"/>
                    </a:ext>
                  </a:extLst>
                </a:gridCol>
                <a:gridCol w="920175">
                  <a:extLst>
                    <a:ext uri="{9D8B030D-6E8A-4147-A177-3AD203B41FA5}">
                      <a16:colId xmlns:a16="http://schemas.microsoft.com/office/drawing/2014/main" val="20008"/>
                    </a:ext>
                  </a:extLst>
                </a:gridCol>
              </a:tblGrid>
              <a:tr h="248250">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Created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User</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Journal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 Date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Volume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Issue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Article Title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EBSCOnet Sub.</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6A958C"/>
                          </a:solidFill>
                          <a:latin typeface="Montserrat"/>
                          <a:ea typeface="Montserrat"/>
                          <a:cs typeface="Montserrat"/>
                          <a:sym typeface="Montserrat"/>
                        </a:rPr>
                        <a:t>Copyright Fee</a:t>
                      </a:r>
                      <a:endParaRPr sz="9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5650">
                <a:tc>
                  <a:txBody>
                    <a:bodyPr/>
                    <a:lstStyle/>
                    <a:p>
                      <a:pPr marL="0" lvl="0" indent="0" algn="r" rtl="0">
                        <a:spcBef>
                          <a:spcPts val="0"/>
                        </a:spcBef>
                        <a:spcAft>
                          <a:spcPts val="0"/>
                        </a:spcAft>
                        <a:buNone/>
                      </a:pPr>
                      <a:r>
                        <a:rPr lang="en" sz="900">
                          <a:latin typeface="Montserrat"/>
                          <a:ea typeface="Montserrat"/>
                          <a:cs typeface="Montserrat"/>
                          <a:sym typeface="Montserrat"/>
                        </a:rPr>
                        <a:t>03/10/2022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20220101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 Sup</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A system-wide..</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7">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$2,595.00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03/26/2022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Neurology</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20210501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96</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18</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National Institu..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09/26/2022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welln..</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“Thriving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11/13/2022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93</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23</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“Saving neurolo..</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2018</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91</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20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“Burnout in neu..</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900">
                          <a:latin typeface="Montserrat"/>
                          <a:ea typeface="Montserrat"/>
                          <a:cs typeface="Montserrat"/>
                          <a:sym typeface="Montserrat"/>
                        </a:rPr>
                        <a:t>$68.50</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0000">
                <a:tc>
                  <a:txBody>
                    <a:bodyPr/>
                    <a:lstStyle/>
                    <a:p>
                      <a:pPr marL="0" lvl="0" indent="0" algn="r" rtl="0">
                        <a:spcBef>
                          <a:spcPts val="0"/>
                        </a:spcBef>
                        <a:spcAft>
                          <a:spcPts val="0"/>
                        </a:spcAft>
                        <a:buNone/>
                      </a:pPr>
                      <a:r>
                        <a:rPr lang="en" sz="900">
                          <a:latin typeface="Montserrat"/>
                          <a:ea typeface="Montserrat"/>
                          <a:cs typeface="Montserrat"/>
                          <a:sym typeface="Montserrat"/>
                        </a:rPr>
                        <a:t>11/28/2022</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xxxxx</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Neurology</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chemeClr val="dk1"/>
                          </a:solidFill>
                          <a:latin typeface="Montserrat"/>
                          <a:ea typeface="Montserrat"/>
                          <a:cs typeface="Montserrat"/>
                          <a:sym typeface="Montserrat"/>
                        </a:rPr>
                        <a:t>2017</a:t>
                      </a:r>
                      <a:endParaRPr sz="900">
                        <a:solidFill>
                          <a:schemeClr val="dk1"/>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latin typeface="Montserrat"/>
                          <a:ea typeface="Montserrat"/>
                          <a:cs typeface="Montserrat"/>
                          <a:sym typeface="Montserrat"/>
                        </a:rPr>
                        <a:t>89</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16</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Preventing bur..</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$68.50</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340000">
                <a:tc gridSpan="8">
                  <a:txBody>
                    <a:bodyPr/>
                    <a:lstStyle/>
                    <a:p>
                      <a:pPr marL="0" lvl="0" indent="0" algn="r" rtl="0">
                        <a:spcBef>
                          <a:spcPts val="0"/>
                        </a:spcBef>
                        <a:spcAft>
                          <a:spcPts val="0"/>
                        </a:spcAft>
                        <a:buNone/>
                      </a:pPr>
                      <a:r>
                        <a:rPr lang="en" sz="900">
                          <a:latin typeface="Montserrat"/>
                          <a:ea typeface="Montserrat"/>
                          <a:cs typeface="Montserrat"/>
                          <a:sym typeface="Montserrat"/>
                        </a:rPr>
                        <a:t>TOTAL</a:t>
                      </a:r>
                      <a:endParaRPr sz="900">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$479.50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245" name="Google Shape;245;p30"/>
          <p:cNvSpPr/>
          <p:nvPr/>
        </p:nvSpPr>
        <p:spPr>
          <a:xfrm>
            <a:off x="2131650" y="1774400"/>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Neither isolated or unrelated as several requests made by same user on same day. Leans </a:t>
            </a:r>
            <a:r>
              <a:rPr lang="en" b="1" u="sng">
                <a:solidFill>
                  <a:schemeClr val="lt1"/>
                </a:solidFill>
                <a:latin typeface="Montserrat"/>
                <a:ea typeface="Montserrat"/>
                <a:cs typeface="Montserrat"/>
                <a:sym typeface="Montserrat"/>
              </a:rPr>
              <a:t>against</a:t>
            </a:r>
            <a:r>
              <a:rPr lang="en" b="1">
                <a:solidFill>
                  <a:schemeClr val="lt1"/>
                </a:solidFill>
                <a:latin typeface="Montserrat"/>
                <a:ea typeface="Montserrat"/>
                <a:cs typeface="Montserrat"/>
                <a:sym typeface="Montserrat"/>
              </a:rPr>
              <a:t> sect. 108 exception, but need to weigh fair use factors — purpose, nature, amount, market.</a:t>
            </a:r>
            <a:endParaRPr sz="1000" b="1">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Title 1">
            <a:extLst>
              <a:ext uri="{FF2B5EF4-FFF2-40B4-BE49-F238E27FC236}">
                <a16:creationId xmlns:a16="http://schemas.microsoft.com/office/drawing/2014/main" id="{CE32CDAF-B331-4F4A-D7C0-840CD6B34FC2}"/>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Weighing Fair Use (2)</a:t>
            </a:r>
          </a:p>
        </p:txBody>
      </p:sp>
      <p:sp>
        <p:nvSpPr>
          <p:cNvPr id="276" name="Google Shape;276;p31">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weighing</a:t>
            </a:r>
            <a:endParaRPr sz="4600">
              <a:solidFill>
                <a:srgbClr val="6A958C"/>
              </a:solidFill>
              <a:latin typeface="Caveat"/>
              <a:ea typeface="Caveat"/>
              <a:cs typeface="Caveat"/>
              <a:sym typeface="Caveat"/>
            </a:endParaRPr>
          </a:p>
        </p:txBody>
      </p:sp>
      <p:sp>
        <p:nvSpPr>
          <p:cNvPr id="277" name="Google Shape;277;p31">
            <a:extLst>
              <a:ext uri="{C183D7F6-B498-43B3-948B-1728B52AA6E4}">
                <adec:decorative xmlns:adec="http://schemas.microsoft.com/office/drawing/2017/decorative" val="1"/>
              </a:ext>
            </a:extLst>
          </p:cNvPr>
          <p:cNvSpPr txBox="1"/>
          <p:nvPr/>
        </p:nvSpPr>
        <p:spPr>
          <a:xfrm>
            <a:off x="0" y="441200"/>
            <a:ext cx="4638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FAIR USE </a:t>
            </a:r>
            <a:endParaRPr sz="3700" b="1">
              <a:solidFill>
                <a:srgbClr val="3D4C5F"/>
              </a:solidFill>
              <a:latin typeface="Montserrat"/>
              <a:ea typeface="Montserrat"/>
              <a:cs typeface="Montserrat"/>
              <a:sym typeface="Montserrat"/>
            </a:endParaRPr>
          </a:p>
        </p:txBody>
      </p:sp>
      <p:sp>
        <p:nvSpPr>
          <p:cNvPr id="261" name="Google Shape;261;p31"/>
          <p:cNvSpPr txBox="1"/>
          <p:nvPr/>
        </p:nvSpPr>
        <p:spPr>
          <a:xfrm>
            <a:off x="2890525" y="950938"/>
            <a:ext cx="5892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01</a:t>
            </a:r>
            <a:endParaRPr sz="2700" b="1">
              <a:solidFill>
                <a:srgbClr val="6A958C"/>
              </a:solidFill>
              <a:latin typeface="Montserrat"/>
              <a:ea typeface="Montserrat"/>
              <a:cs typeface="Montserrat"/>
              <a:sym typeface="Montserrat"/>
            </a:endParaRPr>
          </a:p>
        </p:txBody>
      </p:sp>
      <p:sp>
        <p:nvSpPr>
          <p:cNvPr id="262" name="Google Shape;262;p31"/>
          <p:cNvSpPr txBox="1"/>
          <p:nvPr/>
        </p:nvSpPr>
        <p:spPr>
          <a:xfrm>
            <a:off x="3253475" y="1035538"/>
            <a:ext cx="30000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PURPOSE &amp; CHARACTER</a:t>
            </a:r>
            <a:endParaRPr sz="1600" b="1">
              <a:solidFill>
                <a:srgbClr val="3D4C5F"/>
              </a:solidFill>
            </a:endParaRPr>
          </a:p>
        </p:txBody>
      </p:sp>
      <p:sp>
        <p:nvSpPr>
          <p:cNvPr id="252" name="Google Shape;252;p31">
            <a:extLst>
              <a:ext uri="{C183D7F6-B498-43B3-948B-1728B52AA6E4}">
                <adec:decorative xmlns:adec="http://schemas.microsoft.com/office/drawing/2017/decorative" val="1"/>
              </a:ext>
            </a:extLst>
          </p:cNvPr>
          <p:cNvSpPr/>
          <p:nvPr/>
        </p:nvSpPr>
        <p:spPr>
          <a:xfrm>
            <a:off x="1744950" y="13440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p:nvPr/>
        </p:nvSpPr>
        <p:spPr>
          <a:xfrm>
            <a:off x="2090400" y="15123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260" name="Google Shape;260;p31"/>
          <p:cNvSpPr txBox="1"/>
          <p:nvPr/>
        </p:nvSpPr>
        <p:spPr>
          <a:xfrm>
            <a:off x="5751350" y="15118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272" name="Google Shape;272;p31"/>
          <p:cNvSpPr txBox="1"/>
          <p:nvPr/>
        </p:nvSpPr>
        <p:spPr>
          <a:xfrm>
            <a:off x="7399050" y="1267000"/>
            <a:ext cx="1570500" cy="83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Educational; Research;</a:t>
            </a:r>
            <a:endParaRPr>
              <a:solidFill>
                <a:srgbClr val="3D4C5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Scholarship</a:t>
            </a:r>
            <a:endParaRPr>
              <a:solidFill>
                <a:srgbClr val="3D4C5F"/>
              </a:solidFill>
              <a:latin typeface="Montserrat Medium"/>
              <a:ea typeface="Montserrat Medium"/>
              <a:cs typeface="Montserrat Medium"/>
              <a:sym typeface="Montserrat Medium"/>
            </a:endParaRPr>
          </a:p>
        </p:txBody>
      </p:sp>
      <p:sp>
        <p:nvSpPr>
          <p:cNvPr id="253" name="Google Shape;253;p31"/>
          <p:cNvSpPr txBox="1"/>
          <p:nvPr/>
        </p:nvSpPr>
        <p:spPr>
          <a:xfrm>
            <a:off x="2388875" y="1997038"/>
            <a:ext cx="645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02</a:t>
            </a:r>
            <a:endParaRPr sz="2700" b="1">
              <a:solidFill>
                <a:srgbClr val="6A958C"/>
              </a:solidFill>
              <a:latin typeface="Montserrat"/>
              <a:ea typeface="Montserrat"/>
              <a:cs typeface="Montserrat"/>
              <a:sym typeface="Montserrat"/>
            </a:endParaRPr>
          </a:p>
        </p:txBody>
      </p:sp>
      <p:sp>
        <p:nvSpPr>
          <p:cNvPr id="254" name="Google Shape;254;p31"/>
          <p:cNvSpPr txBox="1"/>
          <p:nvPr/>
        </p:nvSpPr>
        <p:spPr>
          <a:xfrm>
            <a:off x="2863500" y="2081638"/>
            <a:ext cx="38916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NATURE OF COPYRIGHTED WORK</a:t>
            </a:r>
            <a:endParaRPr sz="1600" b="1">
              <a:solidFill>
                <a:srgbClr val="3D4C5F"/>
              </a:solidFill>
            </a:endParaRPr>
          </a:p>
        </p:txBody>
      </p:sp>
      <p:sp>
        <p:nvSpPr>
          <p:cNvPr id="263" name="Google Shape;263;p31">
            <a:extLst>
              <a:ext uri="{C183D7F6-B498-43B3-948B-1728B52AA6E4}">
                <adec:decorative xmlns:adec="http://schemas.microsoft.com/office/drawing/2017/decorative" val="1"/>
              </a:ext>
            </a:extLst>
          </p:cNvPr>
          <p:cNvSpPr/>
          <p:nvPr/>
        </p:nvSpPr>
        <p:spPr>
          <a:xfrm>
            <a:off x="1744950" y="2381450"/>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txBox="1"/>
          <p:nvPr/>
        </p:nvSpPr>
        <p:spPr>
          <a:xfrm>
            <a:off x="2090400" y="2549738"/>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265" name="Google Shape;265;p31"/>
          <p:cNvSpPr txBox="1"/>
          <p:nvPr/>
        </p:nvSpPr>
        <p:spPr>
          <a:xfrm>
            <a:off x="5751350" y="2549163"/>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274" name="Google Shape;274;p31"/>
          <p:cNvSpPr txBox="1"/>
          <p:nvPr/>
        </p:nvSpPr>
        <p:spPr>
          <a:xfrm>
            <a:off x="7399050" y="2412200"/>
            <a:ext cx="1570500" cy="6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Published;</a:t>
            </a:r>
            <a:endParaRPr>
              <a:solidFill>
                <a:srgbClr val="3D4C5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Factual</a:t>
            </a:r>
            <a:endParaRPr>
              <a:solidFill>
                <a:srgbClr val="3D4C5F"/>
              </a:solidFill>
              <a:latin typeface="Montserrat Medium"/>
              <a:ea typeface="Montserrat Medium"/>
              <a:cs typeface="Montserrat Medium"/>
              <a:sym typeface="Montserrat Medium"/>
            </a:endParaRPr>
          </a:p>
        </p:txBody>
      </p:sp>
      <p:sp>
        <p:nvSpPr>
          <p:cNvPr id="255" name="Google Shape;255;p31"/>
          <p:cNvSpPr txBox="1"/>
          <p:nvPr/>
        </p:nvSpPr>
        <p:spPr>
          <a:xfrm>
            <a:off x="2235952" y="2958550"/>
            <a:ext cx="6951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03</a:t>
            </a:r>
            <a:endParaRPr sz="2700" b="1">
              <a:solidFill>
                <a:srgbClr val="6A958C"/>
              </a:solidFill>
              <a:latin typeface="Montserrat"/>
              <a:ea typeface="Montserrat"/>
              <a:cs typeface="Montserrat"/>
              <a:sym typeface="Montserrat"/>
            </a:endParaRPr>
          </a:p>
        </p:txBody>
      </p:sp>
      <p:sp>
        <p:nvSpPr>
          <p:cNvPr id="256" name="Google Shape;256;p31"/>
          <p:cNvSpPr txBox="1"/>
          <p:nvPr/>
        </p:nvSpPr>
        <p:spPr>
          <a:xfrm>
            <a:off x="2780350" y="3043150"/>
            <a:ext cx="41277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AMOUNT &amp; SUBSTANTIALITY OF USE </a:t>
            </a:r>
            <a:endParaRPr sz="1600" b="1">
              <a:solidFill>
                <a:srgbClr val="3D4C5F"/>
              </a:solidFill>
            </a:endParaRPr>
          </a:p>
        </p:txBody>
      </p:sp>
      <p:sp>
        <p:nvSpPr>
          <p:cNvPr id="266" name="Google Shape;266;p31">
            <a:extLst>
              <a:ext uri="{C183D7F6-B498-43B3-948B-1728B52AA6E4}">
                <adec:decorative xmlns:adec="http://schemas.microsoft.com/office/drawing/2017/decorative" val="1"/>
              </a:ext>
            </a:extLst>
          </p:cNvPr>
          <p:cNvSpPr/>
          <p:nvPr/>
        </p:nvSpPr>
        <p:spPr>
          <a:xfrm>
            <a:off x="1744950" y="33416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txBox="1"/>
          <p:nvPr/>
        </p:nvSpPr>
        <p:spPr>
          <a:xfrm>
            <a:off x="2090400" y="35099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268" name="Google Shape;268;p31"/>
          <p:cNvSpPr txBox="1"/>
          <p:nvPr/>
        </p:nvSpPr>
        <p:spPr>
          <a:xfrm>
            <a:off x="5751350" y="35094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275" name="Google Shape;275;p31"/>
          <p:cNvSpPr txBox="1"/>
          <p:nvPr/>
        </p:nvSpPr>
        <p:spPr>
          <a:xfrm>
            <a:off x="7399050" y="3372850"/>
            <a:ext cx="1570500" cy="6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Less than 1%</a:t>
            </a:r>
            <a:endParaRPr>
              <a:solidFill>
                <a:srgbClr val="3D4C5F"/>
              </a:solidFill>
              <a:latin typeface="Montserrat Medium"/>
              <a:ea typeface="Montserrat Medium"/>
              <a:cs typeface="Montserrat Medium"/>
              <a:sym typeface="Montserrat Medium"/>
            </a:endParaRPr>
          </a:p>
        </p:txBody>
      </p:sp>
      <p:sp>
        <p:nvSpPr>
          <p:cNvPr id="257" name="Google Shape;257;p31"/>
          <p:cNvSpPr txBox="1"/>
          <p:nvPr/>
        </p:nvSpPr>
        <p:spPr>
          <a:xfrm>
            <a:off x="2644002" y="3920050"/>
            <a:ext cx="774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04</a:t>
            </a:r>
            <a:endParaRPr sz="2700" b="1">
              <a:solidFill>
                <a:srgbClr val="6A958C"/>
              </a:solidFill>
              <a:latin typeface="Montserrat"/>
              <a:ea typeface="Montserrat"/>
              <a:cs typeface="Montserrat"/>
              <a:sym typeface="Montserrat"/>
            </a:endParaRPr>
          </a:p>
        </p:txBody>
      </p:sp>
      <p:sp>
        <p:nvSpPr>
          <p:cNvPr id="258" name="Google Shape;258;p31"/>
          <p:cNvSpPr txBox="1"/>
          <p:nvPr/>
        </p:nvSpPr>
        <p:spPr>
          <a:xfrm>
            <a:off x="3273798" y="4004650"/>
            <a:ext cx="32262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EFFECT OF USE ON MARKET</a:t>
            </a:r>
            <a:endParaRPr sz="1600" b="1">
              <a:solidFill>
                <a:srgbClr val="3D4C5F"/>
              </a:solidFill>
            </a:endParaRPr>
          </a:p>
        </p:txBody>
      </p:sp>
      <p:sp>
        <p:nvSpPr>
          <p:cNvPr id="269" name="Google Shape;269;p31">
            <a:extLst>
              <a:ext uri="{C183D7F6-B498-43B3-948B-1728B52AA6E4}">
                <adec:decorative xmlns:adec="http://schemas.microsoft.com/office/drawing/2017/decorative" val="1"/>
              </a:ext>
            </a:extLst>
          </p:cNvPr>
          <p:cNvSpPr/>
          <p:nvPr/>
        </p:nvSpPr>
        <p:spPr>
          <a:xfrm>
            <a:off x="1744950" y="43334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txBox="1"/>
          <p:nvPr/>
        </p:nvSpPr>
        <p:spPr>
          <a:xfrm>
            <a:off x="2090400" y="45017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273" name="Google Shape;273;p31"/>
          <p:cNvSpPr txBox="1"/>
          <p:nvPr/>
        </p:nvSpPr>
        <p:spPr>
          <a:xfrm>
            <a:off x="0" y="4364250"/>
            <a:ext cx="1745100" cy="6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Available online;</a:t>
            </a:r>
            <a:endParaRPr>
              <a:solidFill>
                <a:srgbClr val="3D4C5F"/>
              </a:solidFill>
              <a:latin typeface="Montserrat Medium"/>
              <a:ea typeface="Montserrat Medium"/>
              <a:cs typeface="Montserrat Medium"/>
              <a:sym typeface="Montserrat Medium"/>
            </a:endParaRPr>
          </a:p>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Purchasable</a:t>
            </a:r>
            <a:endParaRPr>
              <a:solidFill>
                <a:srgbClr val="3D4C5F"/>
              </a:solidFill>
              <a:latin typeface="Montserrat Medium"/>
              <a:ea typeface="Montserrat Medium"/>
              <a:cs typeface="Montserrat Medium"/>
              <a:sym typeface="Montserrat Medium"/>
            </a:endParaRPr>
          </a:p>
        </p:txBody>
      </p:sp>
      <p:sp>
        <p:nvSpPr>
          <p:cNvPr id="271" name="Google Shape;271;p31"/>
          <p:cNvSpPr txBox="1"/>
          <p:nvPr/>
        </p:nvSpPr>
        <p:spPr>
          <a:xfrm>
            <a:off x="5751350" y="45012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a:extLst>
              <a:ext uri="{C183D7F6-B498-43B3-948B-1728B52AA6E4}">
                <adec:decorative xmlns:adec="http://schemas.microsoft.com/office/drawing/2017/decorative" val="1"/>
              </a:ext>
            </a:extLst>
          </p:cNvPr>
          <p:cNvSpPr/>
          <p:nvPr/>
        </p:nvSpPr>
        <p:spPr>
          <a:xfrm>
            <a:off x="0" y="1492650"/>
            <a:ext cx="9144000" cy="21582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206F49A-0AAF-AC4F-33D6-41E5EE3A3C3C}"/>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This is not legal advice.</a:t>
            </a:r>
          </a:p>
        </p:txBody>
      </p:sp>
      <p:sp>
        <p:nvSpPr>
          <p:cNvPr id="63" name="Google Shape;63;p14">
            <a:extLst>
              <a:ext uri="{C183D7F6-B498-43B3-948B-1728B52AA6E4}">
                <adec:decorative xmlns:adec="http://schemas.microsoft.com/office/drawing/2017/decorative" val="1"/>
              </a:ext>
            </a:extLst>
          </p:cNvPr>
          <p:cNvSpPr txBox="1">
            <a:spLocks/>
          </p:cNvSpPr>
          <p:nvPr/>
        </p:nvSpPr>
        <p:spPr>
          <a:xfrm>
            <a:off x="603450" y="1760675"/>
            <a:ext cx="3101400" cy="1077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800" b="0" i="0" u="none" strike="noStrike" kern="0" cap="none" spc="0" normalizeH="0" baseline="0" noProof="0" dirty="0">
                <a:ln>
                  <a:noFill/>
                </a:ln>
                <a:solidFill>
                  <a:srgbClr val="6A958C"/>
                </a:solidFill>
                <a:effectLst/>
                <a:uLnTx/>
                <a:uFillTx/>
                <a:latin typeface="Caveat"/>
                <a:ea typeface="Caveat"/>
                <a:cs typeface="Caveat"/>
                <a:sym typeface="Caveat"/>
              </a:rPr>
              <a:t>this is </a:t>
            </a:r>
          </a:p>
        </p:txBody>
      </p:sp>
      <p:sp>
        <p:nvSpPr>
          <p:cNvPr id="64" name="Google Shape;64;p14">
            <a:extLst>
              <a:ext uri="{C183D7F6-B498-43B3-948B-1728B52AA6E4}">
                <adec:decorative xmlns:adec="http://schemas.microsoft.com/office/drawing/2017/decorative" val="1"/>
              </a:ext>
            </a:extLst>
          </p:cNvPr>
          <p:cNvSpPr txBox="1"/>
          <p:nvPr/>
        </p:nvSpPr>
        <p:spPr>
          <a:xfrm>
            <a:off x="603450" y="2443813"/>
            <a:ext cx="7937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900" b="1" dirty="0">
                <a:solidFill>
                  <a:srgbClr val="3D4C5F"/>
                </a:solidFill>
                <a:latin typeface="Montserrat"/>
                <a:ea typeface="Montserrat"/>
                <a:cs typeface="Montserrat"/>
                <a:sym typeface="Montserrat"/>
              </a:rPr>
              <a:t>NOT LEGAL ADVICE.</a:t>
            </a:r>
            <a:endParaRPr sz="4900" b="1" dirty="0">
              <a:solidFill>
                <a:srgbClr val="3D4C5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Title 1">
            <a:extLst>
              <a:ext uri="{FF2B5EF4-FFF2-40B4-BE49-F238E27FC236}">
                <a16:creationId xmlns:a16="http://schemas.microsoft.com/office/drawing/2014/main" id="{E6F1A2EB-740E-ADB1-1EDE-7D80FB60CE52}"/>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(Journal of American College Health)</a:t>
            </a:r>
          </a:p>
        </p:txBody>
      </p:sp>
      <p:sp>
        <p:nvSpPr>
          <p:cNvPr id="282" name="Google Shape;282;p32">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83" name="Google Shape;283;p32">
            <a:extLst>
              <a:ext uri="{C183D7F6-B498-43B3-948B-1728B52AA6E4}">
                <adec:decorative xmlns:adec="http://schemas.microsoft.com/office/drawing/2017/decorative" val="1"/>
              </a:ext>
            </a:extLst>
          </p:cNvPr>
          <p:cNvSpPr txBox="1"/>
          <p:nvPr/>
        </p:nvSpPr>
        <p:spPr>
          <a:xfrm>
            <a:off x="0" y="441200"/>
            <a:ext cx="5414702"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84" name="Google Shape;284;p32"/>
          <p:cNvGraphicFramePr/>
          <p:nvPr>
            <p:extLst>
              <p:ext uri="{D42A27DB-BD31-4B8C-83A1-F6EECF244321}">
                <p14:modId xmlns:p14="http://schemas.microsoft.com/office/powerpoint/2010/main" val="3868788011"/>
              </p:ext>
            </p:extLst>
          </p:nvPr>
        </p:nvGraphicFramePr>
        <p:xfrm>
          <a:off x="369888" y="1108350"/>
          <a:ext cx="8404200" cy="3931530"/>
        </p:xfrm>
        <a:graphic>
          <a:graphicData uri="http://schemas.openxmlformats.org/drawingml/2006/table">
            <a:tbl>
              <a:tblPr firstRow="1">
                <a:noFill/>
                <a:tableStyleId>{8E548E7F-624F-46E8-9075-4A3FF4373817}</a:tableStyleId>
              </a:tblPr>
              <a:tblGrid>
                <a:gridCol w="939425">
                  <a:extLst>
                    <a:ext uri="{9D8B030D-6E8A-4147-A177-3AD203B41FA5}">
                      <a16:colId xmlns:a16="http://schemas.microsoft.com/office/drawing/2014/main" val="20000"/>
                    </a:ext>
                  </a:extLst>
                </a:gridCol>
                <a:gridCol w="711900">
                  <a:extLst>
                    <a:ext uri="{9D8B030D-6E8A-4147-A177-3AD203B41FA5}">
                      <a16:colId xmlns:a16="http://schemas.microsoft.com/office/drawing/2014/main" val="20001"/>
                    </a:ext>
                  </a:extLst>
                </a:gridCol>
                <a:gridCol w="1843700">
                  <a:extLst>
                    <a:ext uri="{9D8B030D-6E8A-4147-A177-3AD203B41FA5}">
                      <a16:colId xmlns:a16="http://schemas.microsoft.com/office/drawing/2014/main" val="20002"/>
                    </a:ext>
                  </a:extLst>
                </a:gridCol>
                <a:gridCol w="636250">
                  <a:extLst>
                    <a:ext uri="{9D8B030D-6E8A-4147-A177-3AD203B41FA5}">
                      <a16:colId xmlns:a16="http://schemas.microsoft.com/office/drawing/2014/main" val="20003"/>
                    </a:ext>
                  </a:extLst>
                </a:gridCol>
                <a:gridCol w="606850">
                  <a:extLst>
                    <a:ext uri="{9D8B030D-6E8A-4147-A177-3AD203B41FA5}">
                      <a16:colId xmlns:a16="http://schemas.microsoft.com/office/drawing/2014/main" val="20004"/>
                    </a:ext>
                  </a:extLst>
                </a:gridCol>
                <a:gridCol w="464375">
                  <a:extLst>
                    <a:ext uri="{9D8B030D-6E8A-4147-A177-3AD203B41FA5}">
                      <a16:colId xmlns:a16="http://schemas.microsoft.com/office/drawing/2014/main" val="20005"/>
                    </a:ext>
                  </a:extLst>
                </a:gridCol>
                <a:gridCol w="1398825">
                  <a:extLst>
                    <a:ext uri="{9D8B030D-6E8A-4147-A177-3AD203B41FA5}">
                      <a16:colId xmlns:a16="http://schemas.microsoft.com/office/drawing/2014/main" val="20006"/>
                    </a:ext>
                  </a:extLst>
                </a:gridCol>
                <a:gridCol w="903225">
                  <a:extLst>
                    <a:ext uri="{9D8B030D-6E8A-4147-A177-3AD203B41FA5}">
                      <a16:colId xmlns:a16="http://schemas.microsoft.com/office/drawing/2014/main" val="20007"/>
                    </a:ext>
                  </a:extLst>
                </a:gridCol>
                <a:gridCol w="899650">
                  <a:extLst>
                    <a:ext uri="{9D8B030D-6E8A-4147-A177-3AD203B41FA5}">
                      <a16:colId xmlns:a16="http://schemas.microsoft.com/office/drawing/2014/main" val="20008"/>
                    </a:ext>
                  </a:extLst>
                </a:gridCol>
              </a:tblGrid>
              <a:tr h="391900">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Created Date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User</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Journal Title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Issue Date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Volume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Issue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Article Title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EBSCOnet Sub.</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Copyright Fee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02/05/2023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Jan. 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Perfectionism, substance…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11">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$790.00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02/06/2023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20220201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“If I was to post somethin…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02/15/2023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Change in stress predict…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8</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“This program should co...</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5</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Stigma, attitudes, and int…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20220501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4</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The relationship between…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Group Differences and as…</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202210001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Applying social cognitive…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03/18/2023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5</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Disclosure to friends or fa…</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9"/>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20220801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6</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 qualitative inquiry com…</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Examining the incidence…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11"/>
                  </a:ext>
                </a:extLst>
              </a:tr>
              <a:tr h="283350">
                <a:tc gridSpan="8">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TOTAL</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645.30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B5237332-F386-30D6-28E6-1FDD28B12C93}"/>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(Journal of American College Health) Copyright Fees and Subscription Cost</a:t>
            </a:r>
          </a:p>
        </p:txBody>
      </p:sp>
      <p:sp>
        <p:nvSpPr>
          <p:cNvPr id="289" name="Google Shape;289;p33">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90" name="Google Shape;290;p33">
            <a:extLst>
              <a:ext uri="{C183D7F6-B498-43B3-948B-1728B52AA6E4}">
                <adec:decorative xmlns:adec="http://schemas.microsoft.com/office/drawing/2017/decorative" val="1"/>
              </a:ext>
            </a:extLst>
          </p:cNvPr>
          <p:cNvSpPr txBox="1"/>
          <p:nvPr/>
        </p:nvSpPr>
        <p:spPr>
          <a:xfrm>
            <a:off x="0" y="441200"/>
            <a:ext cx="475488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rgbClr val="3D4C5F"/>
                </a:solidFill>
                <a:latin typeface="Montserrat"/>
                <a:ea typeface="Montserrat"/>
                <a:cs typeface="Montserrat"/>
                <a:sym typeface="Montserrat"/>
              </a:rPr>
              <a:t>REVIEW FACTORS </a:t>
            </a:r>
            <a:endParaRPr sz="3700" b="1" dirty="0">
              <a:solidFill>
                <a:srgbClr val="3D4C5F"/>
              </a:solidFill>
              <a:latin typeface="Montserrat"/>
              <a:ea typeface="Montserrat"/>
              <a:cs typeface="Montserrat"/>
              <a:sym typeface="Montserrat"/>
            </a:endParaRPr>
          </a:p>
        </p:txBody>
      </p:sp>
      <p:graphicFrame>
        <p:nvGraphicFramePr>
          <p:cNvPr id="291" name="Google Shape;291;p33"/>
          <p:cNvGraphicFramePr/>
          <p:nvPr>
            <p:extLst>
              <p:ext uri="{D42A27DB-BD31-4B8C-83A1-F6EECF244321}">
                <p14:modId xmlns:p14="http://schemas.microsoft.com/office/powerpoint/2010/main" val="1010033615"/>
              </p:ext>
            </p:extLst>
          </p:nvPr>
        </p:nvGraphicFramePr>
        <p:xfrm>
          <a:off x="369888" y="1108350"/>
          <a:ext cx="8404200" cy="3931530"/>
        </p:xfrm>
        <a:graphic>
          <a:graphicData uri="http://schemas.openxmlformats.org/drawingml/2006/table">
            <a:tbl>
              <a:tblPr firstRow="1">
                <a:noFill/>
                <a:tableStyleId>{8E548E7F-624F-46E8-9075-4A3FF4373817}</a:tableStyleId>
              </a:tblPr>
              <a:tblGrid>
                <a:gridCol w="939425">
                  <a:extLst>
                    <a:ext uri="{9D8B030D-6E8A-4147-A177-3AD203B41FA5}">
                      <a16:colId xmlns:a16="http://schemas.microsoft.com/office/drawing/2014/main" val="20000"/>
                    </a:ext>
                  </a:extLst>
                </a:gridCol>
                <a:gridCol w="711900">
                  <a:extLst>
                    <a:ext uri="{9D8B030D-6E8A-4147-A177-3AD203B41FA5}">
                      <a16:colId xmlns:a16="http://schemas.microsoft.com/office/drawing/2014/main" val="20001"/>
                    </a:ext>
                  </a:extLst>
                </a:gridCol>
                <a:gridCol w="1843700">
                  <a:extLst>
                    <a:ext uri="{9D8B030D-6E8A-4147-A177-3AD203B41FA5}">
                      <a16:colId xmlns:a16="http://schemas.microsoft.com/office/drawing/2014/main" val="20002"/>
                    </a:ext>
                  </a:extLst>
                </a:gridCol>
                <a:gridCol w="636250">
                  <a:extLst>
                    <a:ext uri="{9D8B030D-6E8A-4147-A177-3AD203B41FA5}">
                      <a16:colId xmlns:a16="http://schemas.microsoft.com/office/drawing/2014/main" val="20003"/>
                    </a:ext>
                  </a:extLst>
                </a:gridCol>
                <a:gridCol w="606850">
                  <a:extLst>
                    <a:ext uri="{9D8B030D-6E8A-4147-A177-3AD203B41FA5}">
                      <a16:colId xmlns:a16="http://schemas.microsoft.com/office/drawing/2014/main" val="20004"/>
                    </a:ext>
                  </a:extLst>
                </a:gridCol>
                <a:gridCol w="464375">
                  <a:extLst>
                    <a:ext uri="{9D8B030D-6E8A-4147-A177-3AD203B41FA5}">
                      <a16:colId xmlns:a16="http://schemas.microsoft.com/office/drawing/2014/main" val="20005"/>
                    </a:ext>
                  </a:extLst>
                </a:gridCol>
                <a:gridCol w="1398825">
                  <a:extLst>
                    <a:ext uri="{9D8B030D-6E8A-4147-A177-3AD203B41FA5}">
                      <a16:colId xmlns:a16="http://schemas.microsoft.com/office/drawing/2014/main" val="20006"/>
                    </a:ext>
                  </a:extLst>
                </a:gridCol>
                <a:gridCol w="903225">
                  <a:extLst>
                    <a:ext uri="{9D8B030D-6E8A-4147-A177-3AD203B41FA5}">
                      <a16:colId xmlns:a16="http://schemas.microsoft.com/office/drawing/2014/main" val="20007"/>
                    </a:ext>
                  </a:extLst>
                </a:gridCol>
                <a:gridCol w="899650">
                  <a:extLst>
                    <a:ext uri="{9D8B030D-6E8A-4147-A177-3AD203B41FA5}">
                      <a16:colId xmlns:a16="http://schemas.microsoft.com/office/drawing/2014/main" val="20008"/>
                    </a:ext>
                  </a:extLst>
                </a:gridCol>
              </a:tblGrid>
              <a:tr h="391900">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Created Date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User</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Journal Title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Issue Date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Volume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Issue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Article Title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a:solidFill>
                            <a:srgbClr val="FFFFFF"/>
                          </a:solidFill>
                          <a:latin typeface="Montserrat"/>
                          <a:ea typeface="Montserrat"/>
                          <a:cs typeface="Montserrat"/>
                          <a:sym typeface="Montserrat"/>
                        </a:rPr>
                        <a:t>EBSCOnet Sub.</a:t>
                      </a:r>
                      <a:endParaRPr sz="8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800" b="1">
                          <a:solidFill>
                            <a:srgbClr val="6A958C"/>
                          </a:solidFill>
                          <a:latin typeface="Montserrat"/>
                          <a:ea typeface="Montserrat"/>
                          <a:cs typeface="Montserrat"/>
                          <a:sym typeface="Montserrat"/>
                        </a:rPr>
                        <a:t>Copyright Fee</a:t>
                      </a:r>
                      <a:endParaRPr sz="8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02/05/2023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Jan. 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Perfectionism, substance…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11">
                  <a:txBody>
                    <a:bodyPr/>
                    <a:lstStyle/>
                    <a:p>
                      <a:pPr marL="0" lvl="0" indent="0" algn="ctr" rtl="0">
                        <a:spcBef>
                          <a:spcPts val="0"/>
                        </a:spcBef>
                        <a:spcAft>
                          <a:spcPts val="0"/>
                        </a:spcAft>
                        <a:buNone/>
                      </a:pPr>
                      <a:r>
                        <a:rPr lang="en" sz="900" b="1">
                          <a:solidFill>
                            <a:srgbClr val="FFFFFF"/>
                          </a:solidFill>
                          <a:latin typeface="Montserrat"/>
                          <a:ea typeface="Montserrat"/>
                          <a:cs typeface="Montserrat"/>
                          <a:sym typeface="Montserrat"/>
                        </a:rPr>
                        <a:t>$790.00</a:t>
                      </a:r>
                      <a:endParaRPr sz="900" b="1">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02/06/2023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20220201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“If I was to post somethin…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02/15/2023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Change in stress predict…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8</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“This program should co...</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5</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Stigma, attitudes, and int…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20220501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4</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The relationship between…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Group Differences and as…</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202210001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Applying social cognitive…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03/18/2023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5</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Disclosure to friends or fa…</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9"/>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20220801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6</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 qualitative inquiry com…</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Examining the incidence…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11"/>
                  </a:ext>
                </a:extLst>
              </a:tr>
              <a:tr h="283350">
                <a:tc gridSpan="8">
                  <a:txBody>
                    <a:bodyPr/>
                    <a:lstStyle/>
                    <a:p>
                      <a:pPr marL="0" lvl="0" indent="0" algn="r" rtl="0">
                        <a:spcBef>
                          <a:spcPts val="0"/>
                        </a:spcBef>
                        <a:spcAft>
                          <a:spcPts val="0"/>
                        </a:spcAft>
                        <a:buNone/>
                      </a:pPr>
                      <a:r>
                        <a:rPr lang="en" sz="900" b="1">
                          <a:solidFill>
                            <a:srgbClr val="FFFFFF"/>
                          </a:solidFill>
                          <a:latin typeface="Montserrat"/>
                          <a:ea typeface="Montserrat"/>
                          <a:cs typeface="Montserrat"/>
                          <a:sym typeface="Montserrat"/>
                        </a:rPr>
                        <a:t>TOTAL</a:t>
                      </a:r>
                      <a:endParaRPr sz="9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b="1" dirty="0">
                          <a:solidFill>
                            <a:srgbClr val="FFFFFF"/>
                          </a:solidFill>
                          <a:latin typeface="Montserrat"/>
                          <a:ea typeface="Montserrat"/>
                          <a:cs typeface="Montserrat"/>
                          <a:sym typeface="Montserrat"/>
                        </a:rPr>
                        <a:t>645.30</a:t>
                      </a:r>
                      <a:endParaRPr sz="900" b="1" dirty="0">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extLst>
                  <a:ext uri="{0D108BD9-81ED-4DB2-BD59-A6C34878D82A}">
                    <a16:rowId xmlns:a16="http://schemas.microsoft.com/office/drawing/2014/main" val="10012"/>
                  </a:ext>
                </a:extLst>
              </a:tr>
            </a:tbl>
          </a:graphicData>
        </a:graphic>
      </p:graphicFrame>
      <p:sp>
        <p:nvSpPr>
          <p:cNvPr id="292" name="Google Shape;292;p33"/>
          <p:cNvSpPr/>
          <p:nvPr/>
        </p:nvSpPr>
        <p:spPr>
          <a:xfrm>
            <a:off x="3846725" y="896425"/>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Total copyright fees are nearing the cost of sub. in the first quarter review.</a:t>
            </a:r>
            <a:endParaRPr sz="2200" b="1">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Title 1">
            <a:extLst>
              <a:ext uri="{FF2B5EF4-FFF2-40B4-BE49-F238E27FC236}">
                <a16:creationId xmlns:a16="http://schemas.microsoft.com/office/drawing/2014/main" id="{E7AD9535-502E-C8FF-806B-4DDEF2DBC3A5}"/>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Applying Review Factors (Journal of American College Health) Articles Borrowed</a:t>
            </a:r>
          </a:p>
        </p:txBody>
      </p:sp>
      <p:sp>
        <p:nvSpPr>
          <p:cNvPr id="297" name="Google Shape;297;p34">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applying</a:t>
            </a:r>
            <a:endParaRPr sz="4600">
              <a:solidFill>
                <a:srgbClr val="6A958C"/>
              </a:solidFill>
              <a:latin typeface="Caveat"/>
              <a:ea typeface="Caveat"/>
              <a:cs typeface="Caveat"/>
              <a:sym typeface="Caveat"/>
            </a:endParaRPr>
          </a:p>
        </p:txBody>
      </p:sp>
      <p:sp>
        <p:nvSpPr>
          <p:cNvPr id="298" name="Google Shape;298;p34">
            <a:extLst>
              <a:ext uri="{C183D7F6-B498-43B3-948B-1728B52AA6E4}">
                <adec:decorative xmlns:adec="http://schemas.microsoft.com/office/drawing/2017/decorative" val="1"/>
              </a:ext>
            </a:extLst>
          </p:cNvPr>
          <p:cNvSpPr txBox="1"/>
          <p:nvPr/>
        </p:nvSpPr>
        <p:spPr>
          <a:xfrm>
            <a:off x="0" y="441200"/>
            <a:ext cx="5746188"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REVIEW FACTORS </a:t>
            </a:r>
            <a:endParaRPr sz="3700" b="1">
              <a:solidFill>
                <a:srgbClr val="3D4C5F"/>
              </a:solidFill>
              <a:latin typeface="Montserrat"/>
              <a:ea typeface="Montserrat"/>
              <a:cs typeface="Montserrat"/>
              <a:sym typeface="Montserrat"/>
            </a:endParaRPr>
          </a:p>
        </p:txBody>
      </p:sp>
      <p:graphicFrame>
        <p:nvGraphicFramePr>
          <p:cNvPr id="299" name="Google Shape;299;p34"/>
          <p:cNvGraphicFramePr/>
          <p:nvPr>
            <p:extLst>
              <p:ext uri="{D42A27DB-BD31-4B8C-83A1-F6EECF244321}">
                <p14:modId xmlns:p14="http://schemas.microsoft.com/office/powerpoint/2010/main" val="1880581449"/>
              </p:ext>
            </p:extLst>
          </p:nvPr>
        </p:nvGraphicFramePr>
        <p:xfrm>
          <a:off x="369888" y="1108350"/>
          <a:ext cx="8404200" cy="3931530"/>
        </p:xfrm>
        <a:graphic>
          <a:graphicData uri="http://schemas.openxmlformats.org/drawingml/2006/table">
            <a:tbl>
              <a:tblPr firstRow="1">
                <a:noFill/>
                <a:tableStyleId>{8E548E7F-624F-46E8-9075-4A3FF4373817}</a:tableStyleId>
              </a:tblPr>
              <a:tblGrid>
                <a:gridCol w="939425">
                  <a:extLst>
                    <a:ext uri="{9D8B030D-6E8A-4147-A177-3AD203B41FA5}">
                      <a16:colId xmlns:a16="http://schemas.microsoft.com/office/drawing/2014/main" val="20000"/>
                    </a:ext>
                  </a:extLst>
                </a:gridCol>
                <a:gridCol w="711900">
                  <a:extLst>
                    <a:ext uri="{9D8B030D-6E8A-4147-A177-3AD203B41FA5}">
                      <a16:colId xmlns:a16="http://schemas.microsoft.com/office/drawing/2014/main" val="20001"/>
                    </a:ext>
                  </a:extLst>
                </a:gridCol>
                <a:gridCol w="1843700">
                  <a:extLst>
                    <a:ext uri="{9D8B030D-6E8A-4147-A177-3AD203B41FA5}">
                      <a16:colId xmlns:a16="http://schemas.microsoft.com/office/drawing/2014/main" val="20002"/>
                    </a:ext>
                  </a:extLst>
                </a:gridCol>
                <a:gridCol w="636250">
                  <a:extLst>
                    <a:ext uri="{9D8B030D-6E8A-4147-A177-3AD203B41FA5}">
                      <a16:colId xmlns:a16="http://schemas.microsoft.com/office/drawing/2014/main" val="20003"/>
                    </a:ext>
                  </a:extLst>
                </a:gridCol>
                <a:gridCol w="606850">
                  <a:extLst>
                    <a:ext uri="{9D8B030D-6E8A-4147-A177-3AD203B41FA5}">
                      <a16:colId xmlns:a16="http://schemas.microsoft.com/office/drawing/2014/main" val="20004"/>
                    </a:ext>
                  </a:extLst>
                </a:gridCol>
                <a:gridCol w="464375">
                  <a:extLst>
                    <a:ext uri="{9D8B030D-6E8A-4147-A177-3AD203B41FA5}">
                      <a16:colId xmlns:a16="http://schemas.microsoft.com/office/drawing/2014/main" val="20005"/>
                    </a:ext>
                  </a:extLst>
                </a:gridCol>
                <a:gridCol w="1398825">
                  <a:extLst>
                    <a:ext uri="{9D8B030D-6E8A-4147-A177-3AD203B41FA5}">
                      <a16:colId xmlns:a16="http://schemas.microsoft.com/office/drawing/2014/main" val="20006"/>
                    </a:ext>
                  </a:extLst>
                </a:gridCol>
                <a:gridCol w="903225">
                  <a:extLst>
                    <a:ext uri="{9D8B030D-6E8A-4147-A177-3AD203B41FA5}">
                      <a16:colId xmlns:a16="http://schemas.microsoft.com/office/drawing/2014/main" val="20007"/>
                    </a:ext>
                  </a:extLst>
                </a:gridCol>
                <a:gridCol w="899650">
                  <a:extLst>
                    <a:ext uri="{9D8B030D-6E8A-4147-A177-3AD203B41FA5}">
                      <a16:colId xmlns:a16="http://schemas.microsoft.com/office/drawing/2014/main" val="20008"/>
                    </a:ext>
                  </a:extLst>
                </a:gridCol>
              </a:tblGrid>
              <a:tr h="391900">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Created Date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User</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Journal Title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Issue Date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Volume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FFFFFF"/>
                          </a:solidFill>
                          <a:latin typeface="Montserrat"/>
                          <a:ea typeface="Montserrat"/>
                          <a:cs typeface="Montserrat"/>
                          <a:sym typeface="Montserrat"/>
                        </a:rPr>
                        <a:t>Issue</a:t>
                      </a:r>
                      <a:endParaRPr sz="800" b="1" dirty="0">
                        <a:solidFill>
                          <a:srgbClr val="FFFFF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Article Title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EBSCOnet Sub.</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800" b="1" dirty="0">
                          <a:solidFill>
                            <a:srgbClr val="6A958C"/>
                          </a:solidFill>
                          <a:latin typeface="Montserrat"/>
                          <a:ea typeface="Montserrat"/>
                          <a:cs typeface="Montserrat"/>
                          <a:sym typeface="Montserrat"/>
                        </a:rPr>
                        <a:t>Copyright Fee</a:t>
                      </a:r>
                      <a:endParaRPr sz="8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83350">
                <a:tc>
                  <a:txBody>
                    <a:bodyPr/>
                    <a:lstStyle/>
                    <a:p>
                      <a:pPr marL="0" lvl="0" indent="0" algn="r" rtl="0">
                        <a:spcBef>
                          <a:spcPts val="0"/>
                        </a:spcBef>
                        <a:spcAft>
                          <a:spcPts val="0"/>
                        </a:spcAft>
                        <a:buNone/>
                      </a:pPr>
                      <a:r>
                        <a:rPr lang="en" sz="700" dirty="0">
                          <a:solidFill>
                            <a:srgbClr val="3D4C5F"/>
                          </a:solidFill>
                          <a:latin typeface="Montserrat"/>
                          <a:ea typeface="Montserrat"/>
                          <a:cs typeface="Montserrat"/>
                          <a:sym typeface="Montserrat"/>
                        </a:rPr>
                        <a:t>02/05/2023</a:t>
                      </a:r>
                      <a:endParaRPr sz="7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Jan. 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1</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Perfectionism, substance…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rowSpan="11">
                  <a:txBody>
                    <a:bodyPr/>
                    <a:lstStyle/>
                    <a:p>
                      <a:pPr marL="0" lvl="0" indent="0" algn="ctr" rtl="0">
                        <a:spcBef>
                          <a:spcPts val="0"/>
                        </a:spcBef>
                        <a:spcAft>
                          <a:spcPts val="0"/>
                        </a:spcAft>
                        <a:buNone/>
                      </a:pPr>
                      <a:r>
                        <a:rPr lang="en" sz="900">
                          <a:solidFill>
                            <a:srgbClr val="3D4C5F"/>
                          </a:solidFill>
                          <a:latin typeface="Montserrat"/>
                          <a:ea typeface="Montserrat"/>
                          <a:cs typeface="Montserrat"/>
                          <a:sym typeface="Montserrat"/>
                        </a:rPr>
                        <a:t>$790.00</a:t>
                      </a:r>
                      <a:endParaRPr sz="9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1"/>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02/06/2023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20220201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2</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“If I was to post somethin…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02/15/2023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1</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Change in stress predict…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3"/>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8</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“This program should co...</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02/16/2023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5</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Stigma, attitudes, and int…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5"/>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20220501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4</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The relationship between…</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1</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Group Differences and as…</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7"/>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03/07/2023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202210001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7</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Applying social cognitive…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chemeClr val="lt1"/>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03/18/2023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20220701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5</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Disclosure to friends or fa…</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09"/>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03/21/2023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Health</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20220801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6</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A qualitative inquiry com…</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E9E5E4"/>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83350">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03/27/2023</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xxxxxx</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Journal of American College Healt</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20230101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a:txBody>
                    <a:bodyPr/>
                    <a:lstStyle/>
                    <a:p>
                      <a:pPr marL="0" lvl="0" indent="0" algn="r" rtl="0">
                        <a:spcBef>
                          <a:spcPts val="0"/>
                        </a:spcBef>
                        <a:spcAft>
                          <a:spcPts val="0"/>
                        </a:spcAft>
                        <a:buNone/>
                      </a:pPr>
                      <a:r>
                        <a:rPr lang="en" sz="700" b="1">
                          <a:solidFill>
                            <a:srgbClr val="FFFFFF"/>
                          </a:solidFill>
                          <a:latin typeface="Montserrat"/>
                          <a:ea typeface="Montserrat"/>
                          <a:cs typeface="Montserrat"/>
                          <a:sym typeface="Montserrat"/>
                        </a:rPr>
                        <a:t>1</a:t>
                      </a:r>
                      <a:endParaRPr sz="700" b="1">
                        <a:solidFill>
                          <a:srgbClr val="FFFFF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6A958C"/>
                    </a:solidFill>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Examining the incidence…</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tc vMerge="1">
                  <a:txBody>
                    <a:bodyPr/>
                    <a:lstStyle/>
                    <a:p>
                      <a:endParaRPr lang="en-US"/>
                    </a:p>
                  </a:txBody>
                  <a:tcPr/>
                </a:tc>
                <a:tc>
                  <a:txBody>
                    <a:bodyPr/>
                    <a:lstStyle/>
                    <a:p>
                      <a:pPr marL="0" lvl="0" indent="0" algn="r" rtl="0">
                        <a:spcBef>
                          <a:spcPts val="0"/>
                        </a:spcBef>
                        <a:spcAft>
                          <a:spcPts val="0"/>
                        </a:spcAft>
                        <a:buNone/>
                      </a:pPr>
                      <a:r>
                        <a:rPr lang="en" sz="700">
                          <a:solidFill>
                            <a:srgbClr val="3D4C5F"/>
                          </a:solidFill>
                          <a:latin typeface="Montserrat"/>
                          <a:ea typeface="Montserrat"/>
                          <a:cs typeface="Montserrat"/>
                          <a:sym typeface="Montserrat"/>
                        </a:rPr>
                        <a:t>$71.70</a:t>
                      </a:r>
                      <a:endParaRPr sz="7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E9E5E4"/>
                      </a:solidFill>
                      <a:prstDash val="solid"/>
                      <a:round/>
                      <a:headEnd type="none" w="sm" len="sm"/>
                      <a:tailEnd type="none" w="sm" len="sm"/>
                    </a:lnT>
                    <a:lnB w="9525" cap="flat" cmpd="sng">
                      <a:solidFill>
                        <a:srgbClr val="DAD6D5"/>
                      </a:solidFill>
                      <a:prstDash val="solid"/>
                      <a:round/>
                      <a:headEnd type="none" w="sm" len="sm"/>
                      <a:tailEnd type="none" w="sm" len="sm"/>
                    </a:lnB>
                    <a:solidFill>
                      <a:srgbClr val="E9E5E4"/>
                    </a:solidFill>
                  </a:tcPr>
                </a:tc>
                <a:extLst>
                  <a:ext uri="{0D108BD9-81ED-4DB2-BD59-A6C34878D82A}">
                    <a16:rowId xmlns:a16="http://schemas.microsoft.com/office/drawing/2014/main" val="10011"/>
                  </a:ext>
                </a:extLst>
              </a:tr>
              <a:tr h="283350">
                <a:tc gridSpan="8">
                  <a:txBody>
                    <a:bodyPr/>
                    <a:lstStyle/>
                    <a:p>
                      <a:pPr marL="0" lvl="0" indent="0" algn="r" rtl="0">
                        <a:spcBef>
                          <a:spcPts val="0"/>
                        </a:spcBef>
                        <a:spcAft>
                          <a:spcPts val="0"/>
                        </a:spcAft>
                        <a:buNone/>
                      </a:pPr>
                      <a:r>
                        <a:rPr lang="en" sz="900">
                          <a:solidFill>
                            <a:srgbClr val="3D4C5F"/>
                          </a:solidFill>
                          <a:latin typeface="Montserrat"/>
                          <a:ea typeface="Montserrat"/>
                          <a:cs typeface="Montserrat"/>
                          <a:sym typeface="Montserrat"/>
                        </a:rPr>
                        <a:t>TOTAL</a:t>
                      </a:r>
                      <a:endParaRPr sz="90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spcBef>
                          <a:spcPts val="0"/>
                        </a:spcBef>
                        <a:spcAft>
                          <a:spcPts val="0"/>
                        </a:spcAft>
                        <a:buNone/>
                      </a:pPr>
                      <a:r>
                        <a:rPr lang="en" sz="900" dirty="0">
                          <a:solidFill>
                            <a:srgbClr val="3D4C5F"/>
                          </a:solidFill>
                          <a:latin typeface="Montserrat"/>
                          <a:ea typeface="Montserrat"/>
                          <a:cs typeface="Montserrat"/>
                          <a:sym typeface="Montserrat"/>
                        </a:rPr>
                        <a:t>645.30</a:t>
                      </a:r>
                      <a:endParaRPr sz="900" dirty="0">
                        <a:solidFill>
                          <a:srgbClr val="3D4C5F"/>
                        </a:solidFill>
                        <a:latin typeface="Montserrat"/>
                        <a:ea typeface="Montserrat"/>
                        <a:cs typeface="Montserrat"/>
                        <a:sym typeface="Montserrat"/>
                      </a:endParaRPr>
                    </a:p>
                  </a:txBody>
                  <a:tcPr marL="91425" marR="91425" marT="91425" marB="91425" anchor="b">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300" name="Google Shape;300;p34"/>
          <p:cNvSpPr/>
          <p:nvPr/>
        </p:nvSpPr>
        <p:spPr>
          <a:xfrm>
            <a:off x="1827525" y="1535025"/>
            <a:ext cx="3280500" cy="1283700"/>
          </a:xfrm>
          <a:prstGeom prst="rect">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Journal publishes eight issues a year with on average 16 articles per issue. </a:t>
            </a:r>
            <a:endParaRPr sz="1600" b="1">
              <a:solidFill>
                <a:schemeClr val="lt1"/>
              </a:solidFill>
              <a:latin typeface="Montserrat"/>
              <a:ea typeface="Montserrat"/>
              <a:cs typeface="Montserrat"/>
              <a:sym typeface="Montserrat"/>
            </a:endParaRPr>
          </a:p>
        </p:txBody>
      </p:sp>
      <p:sp>
        <p:nvSpPr>
          <p:cNvPr id="301" name="Google Shape;301;p34"/>
          <p:cNvSpPr/>
          <p:nvPr/>
        </p:nvSpPr>
        <p:spPr>
          <a:xfrm>
            <a:off x="5746200" y="846400"/>
            <a:ext cx="3027900" cy="2715300"/>
          </a:xfrm>
          <a:prstGeom prst="ellipse">
            <a:avLst/>
          </a:prstGeom>
          <a:solidFill>
            <a:srgbClr val="6A95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Montserrat"/>
                <a:ea typeface="Montserrat"/>
                <a:cs typeface="Montserrat"/>
                <a:sym typeface="Montserrat"/>
              </a:rPr>
              <a:t>If we stay on trend, we’ll have borrowed 34% of articles published from this journal in one year.</a:t>
            </a:r>
            <a:endParaRPr sz="1800" b="1">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Title 1">
            <a:extLst>
              <a:ext uri="{FF2B5EF4-FFF2-40B4-BE49-F238E27FC236}">
                <a16:creationId xmlns:a16="http://schemas.microsoft.com/office/drawing/2014/main" id="{0FF6AE5A-33F5-23BE-0C8B-E1F71C722CA6}"/>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More to Consider (1)</a:t>
            </a:r>
          </a:p>
        </p:txBody>
      </p:sp>
      <p:sp>
        <p:nvSpPr>
          <p:cNvPr id="315" name="Google Shape;315;p35">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more to</a:t>
            </a:r>
            <a:endParaRPr sz="4600">
              <a:solidFill>
                <a:srgbClr val="6A958C"/>
              </a:solidFill>
              <a:latin typeface="Caveat"/>
              <a:ea typeface="Caveat"/>
              <a:cs typeface="Caveat"/>
              <a:sym typeface="Caveat"/>
            </a:endParaRPr>
          </a:p>
        </p:txBody>
      </p:sp>
      <p:sp>
        <p:nvSpPr>
          <p:cNvPr id="316" name="Google Shape;316;p35">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CONSIDER</a:t>
            </a:r>
            <a:endParaRPr sz="3700" b="1">
              <a:solidFill>
                <a:srgbClr val="3D4C5F"/>
              </a:solidFill>
              <a:latin typeface="Montserrat"/>
              <a:ea typeface="Montserrat"/>
              <a:cs typeface="Montserrat"/>
              <a:sym typeface="Montserrat"/>
            </a:endParaRPr>
          </a:p>
        </p:txBody>
      </p:sp>
      <p:sp>
        <p:nvSpPr>
          <p:cNvPr id="317" name="Google Shape;317;p35"/>
          <p:cNvSpPr txBox="1"/>
          <p:nvPr/>
        </p:nvSpPr>
        <p:spPr>
          <a:xfrm>
            <a:off x="25" y="1282163"/>
            <a:ext cx="4572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Between August 2021 and April 2023, EKU Libraries had 8688 copy requests filled via Tipasa.</a:t>
            </a:r>
            <a:endParaRPr sz="1600">
              <a:solidFill>
                <a:srgbClr val="3D4C5F"/>
              </a:solidFill>
              <a:latin typeface="Montserrat"/>
              <a:ea typeface="Montserrat"/>
              <a:cs typeface="Montserrat"/>
              <a:sym typeface="Montserrat"/>
            </a:endParaRPr>
          </a:p>
        </p:txBody>
      </p:sp>
      <p:sp>
        <p:nvSpPr>
          <p:cNvPr id="307" name="Google Shape;307;p35">
            <a:extLst>
              <a:ext uri="{C183D7F6-B498-43B3-948B-1728B52AA6E4}">
                <adec:decorative xmlns:adec="http://schemas.microsoft.com/office/drawing/2017/decorative" val="1"/>
              </a:ext>
            </a:extLst>
          </p:cNvPr>
          <p:cNvSpPr/>
          <p:nvPr/>
        </p:nvSpPr>
        <p:spPr>
          <a:xfrm>
            <a:off x="26" y="2386225"/>
            <a:ext cx="11268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p:nvPr/>
        </p:nvSpPr>
        <p:spPr>
          <a:xfrm>
            <a:off x="25" y="2292350"/>
            <a:ext cx="1170300" cy="67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rgbClr val="6A958C"/>
                </a:solidFill>
                <a:latin typeface="Montserrat"/>
                <a:ea typeface="Montserrat"/>
                <a:cs typeface="Montserrat"/>
                <a:sym typeface="Montserrat"/>
              </a:rPr>
              <a:t>65%</a:t>
            </a:r>
            <a:endParaRPr sz="3200" b="1">
              <a:solidFill>
                <a:srgbClr val="6A958C"/>
              </a:solidFill>
              <a:latin typeface="Montserrat"/>
              <a:ea typeface="Montserrat"/>
              <a:cs typeface="Montserrat"/>
              <a:sym typeface="Montserrat"/>
            </a:endParaRPr>
          </a:p>
        </p:txBody>
      </p:sp>
      <p:sp>
        <p:nvSpPr>
          <p:cNvPr id="309" name="Google Shape;309;p35"/>
          <p:cNvSpPr txBox="1"/>
          <p:nvPr/>
        </p:nvSpPr>
        <p:spPr>
          <a:xfrm>
            <a:off x="1074562" y="2440200"/>
            <a:ext cx="648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were filled within </a:t>
            </a:r>
            <a:r>
              <a:rPr lang="en" b="1">
                <a:solidFill>
                  <a:srgbClr val="FFFFFF"/>
                </a:solidFill>
                <a:highlight>
                  <a:srgbClr val="6A958C"/>
                </a:highlight>
                <a:latin typeface="Montserrat"/>
                <a:ea typeface="Montserrat"/>
                <a:cs typeface="Montserrat"/>
                <a:sym typeface="Montserrat"/>
              </a:rPr>
              <a:t>1 hour or less</a:t>
            </a:r>
            <a:r>
              <a:rPr lang="en">
                <a:solidFill>
                  <a:srgbClr val="3D4C5F"/>
                </a:solidFill>
                <a:latin typeface="Montserrat Medium"/>
                <a:ea typeface="Montserrat Medium"/>
                <a:cs typeface="Montserrat Medium"/>
                <a:sym typeface="Montserrat Medium"/>
              </a:rPr>
              <a:t>.</a:t>
            </a:r>
            <a:endParaRPr>
              <a:solidFill>
                <a:srgbClr val="3D4C5F"/>
              </a:solidFill>
              <a:latin typeface="Montserrat Medium"/>
              <a:ea typeface="Montserrat Medium"/>
              <a:cs typeface="Montserrat Medium"/>
              <a:sym typeface="Montserrat Medium"/>
            </a:endParaRPr>
          </a:p>
        </p:txBody>
      </p:sp>
      <p:sp>
        <p:nvSpPr>
          <p:cNvPr id="306" name="Google Shape;306;p35">
            <a:extLst>
              <a:ext uri="{C183D7F6-B498-43B3-948B-1728B52AA6E4}">
                <adec:decorative xmlns:adec="http://schemas.microsoft.com/office/drawing/2017/decorative" val="1"/>
              </a:ext>
            </a:extLst>
          </p:cNvPr>
          <p:cNvSpPr/>
          <p:nvPr/>
        </p:nvSpPr>
        <p:spPr>
          <a:xfrm>
            <a:off x="0" y="3145250"/>
            <a:ext cx="11268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txBox="1"/>
          <p:nvPr/>
        </p:nvSpPr>
        <p:spPr>
          <a:xfrm>
            <a:off x="1" y="3045225"/>
            <a:ext cx="1188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6A958C"/>
                </a:solidFill>
                <a:latin typeface="Montserrat"/>
                <a:ea typeface="Montserrat"/>
                <a:cs typeface="Montserrat"/>
                <a:sym typeface="Montserrat"/>
              </a:rPr>
              <a:t>75%</a:t>
            </a:r>
            <a:endParaRPr sz="3200" b="1">
              <a:solidFill>
                <a:srgbClr val="6A958C"/>
              </a:solidFill>
              <a:latin typeface="Montserrat"/>
              <a:ea typeface="Montserrat"/>
              <a:cs typeface="Montserrat"/>
              <a:sym typeface="Montserrat"/>
            </a:endParaRPr>
          </a:p>
        </p:txBody>
      </p:sp>
      <p:sp>
        <p:nvSpPr>
          <p:cNvPr id="314" name="Google Shape;314;p35"/>
          <p:cNvSpPr txBox="1"/>
          <p:nvPr/>
        </p:nvSpPr>
        <p:spPr>
          <a:xfrm>
            <a:off x="1074543" y="3173300"/>
            <a:ext cx="6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were filled within </a:t>
            </a:r>
            <a:r>
              <a:rPr lang="en" b="1">
                <a:solidFill>
                  <a:srgbClr val="FFFFFF"/>
                </a:solidFill>
                <a:highlight>
                  <a:srgbClr val="6A958C"/>
                </a:highlight>
                <a:latin typeface="Montserrat"/>
                <a:ea typeface="Montserrat"/>
                <a:cs typeface="Montserrat"/>
                <a:sym typeface="Montserrat"/>
              </a:rPr>
              <a:t>2 hours or less</a:t>
            </a:r>
            <a:r>
              <a:rPr lang="en">
                <a:solidFill>
                  <a:srgbClr val="3D4C5F"/>
                </a:solidFill>
                <a:latin typeface="Montserrat Medium"/>
                <a:ea typeface="Montserrat Medium"/>
                <a:cs typeface="Montserrat Medium"/>
                <a:sym typeface="Montserrat Medium"/>
              </a:rPr>
              <a:t>.</a:t>
            </a:r>
            <a:endParaRPr>
              <a:solidFill>
                <a:srgbClr val="3D4C5F"/>
              </a:solidFill>
              <a:latin typeface="Montserrat Medium"/>
              <a:ea typeface="Montserrat Medium"/>
              <a:cs typeface="Montserrat Medium"/>
              <a:sym typeface="Montserrat Medium"/>
            </a:endParaRPr>
          </a:p>
        </p:txBody>
      </p:sp>
      <p:sp>
        <p:nvSpPr>
          <p:cNvPr id="312" name="Google Shape;312;p35">
            <a:extLst>
              <a:ext uri="{C183D7F6-B498-43B3-948B-1728B52AA6E4}">
                <adec:decorative xmlns:adec="http://schemas.microsoft.com/office/drawing/2017/decorative" val="1"/>
              </a:ext>
            </a:extLst>
          </p:cNvPr>
          <p:cNvSpPr/>
          <p:nvPr/>
        </p:nvSpPr>
        <p:spPr>
          <a:xfrm>
            <a:off x="25" y="3908500"/>
            <a:ext cx="11268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txBox="1"/>
          <p:nvPr/>
        </p:nvSpPr>
        <p:spPr>
          <a:xfrm>
            <a:off x="25" y="3798100"/>
            <a:ext cx="1170300" cy="67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rgbClr val="6A958C"/>
                </a:solidFill>
                <a:latin typeface="Montserrat"/>
                <a:ea typeface="Montserrat"/>
                <a:cs typeface="Montserrat"/>
                <a:sym typeface="Montserrat"/>
              </a:rPr>
              <a:t>198</a:t>
            </a:r>
            <a:endParaRPr sz="3200" b="1">
              <a:solidFill>
                <a:srgbClr val="6A958C"/>
              </a:solidFill>
              <a:latin typeface="Montserrat"/>
              <a:ea typeface="Montserrat"/>
              <a:cs typeface="Montserrat"/>
              <a:sym typeface="Montserrat"/>
            </a:endParaRPr>
          </a:p>
        </p:txBody>
      </p:sp>
      <p:sp>
        <p:nvSpPr>
          <p:cNvPr id="311" name="Google Shape;311;p35"/>
          <p:cNvSpPr txBox="1"/>
          <p:nvPr/>
        </p:nvSpPr>
        <p:spPr>
          <a:xfrm>
            <a:off x="1074550" y="3908525"/>
            <a:ext cx="61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were filled within </a:t>
            </a:r>
            <a:r>
              <a:rPr lang="en" b="1">
                <a:solidFill>
                  <a:srgbClr val="FFFFFF"/>
                </a:solidFill>
                <a:highlight>
                  <a:srgbClr val="6A958C"/>
                </a:highlight>
                <a:latin typeface="Montserrat"/>
                <a:ea typeface="Montserrat"/>
                <a:cs typeface="Montserrat"/>
                <a:sym typeface="Montserrat"/>
              </a:rPr>
              <a:t>15 minutes or less</a:t>
            </a:r>
            <a:r>
              <a:rPr lang="en">
                <a:solidFill>
                  <a:srgbClr val="3D4C5F"/>
                </a:solidFill>
                <a:latin typeface="Montserrat Medium"/>
                <a:ea typeface="Montserrat Medium"/>
                <a:cs typeface="Montserrat Medium"/>
                <a:sym typeface="Montserrat Medium"/>
              </a:rPr>
              <a:t>.</a:t>
            </a:r>
            <a:endParaRPr>
              <a:solidFill>
                <a:srgbClr val="3D4C5F"/>
              </a:solidFill>
              <a:latin typeface="Montserrat Medium"/>
              <a:ea typeface="Montserrat Medium"/>
              <a:cs typeface="Montserrat Medium"/>
              <a:sym typeface="Montserrat Medium"/>
            </a:endParaRPr>
          </a:p>
        </p:txBody>
      </p:sp>
      <p:sp>
        <p:nvSpPr>
          <p:cNvPr id="318" name="Google Shape;318;p35">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txBox="1"/>
          <p:nvPr/>
        </p:nvSpPr>
        <p:spPr>
          <a:xfrm>
            <a:off x="4493675" y="1151225"/>
            <a:ext cx="4299000" cy="2185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600">
                <a:solidFill>
                  <a:srgbClr val="3D4C5F"/>
                </a:solidFill>
                <a:latin typeface="Montserrat"/>
                <a:ea typeface="Montserrat"/>
                <a:cs typeface="Montserrat"/>
                <a:sym typeface="Montserrat"/>
              </a:rPr>
              <a:t>“after patrons identify desired articles that require ILL, </a:t>
            </a:r>
            <a:r>
              <a:rPr lang="en" sz="2600">
                <a:solidFill>
                  <a:srgbClr val="FFFFFF"/>
                </a:solidFill>
                <a:highlight>
                  <a:srgbClr val="6A958C"/>
                </a:highlight>
                <a:latin typeface="Montserrat"/>
                <a:ea typeface="Montserrat"/>
                <a:cs typeface="Montserrat"/>
                <a:sym typeface="Montserrat"/>
              </a:rPr>
              <a:t>they only submit ILL requests 31 percent of the time</a:t>
            </a:r>
            <a:r>
              <a:rPr lang="en" sz="2600">
                <a:solidFill>
                  <a:srgbClr val="3D4C5F"/>
                </a:solidFill>
                <a:latin typeface="Montserrat"/>
                <a:ea typeface="Montserrat"/>
                <a:cs typeface="Montserrat"/>
                <a:sym typeface="Montserrat"/>
              </a:rPr>
              <a:t>. </a:t>
            </a:r>
            <a:endParaRPr sz="2600">
              <a:solidFill>
                <a:srgbClr val="3D4C5F"/>
              </a:solidFill>
              <a:latin typeface="Montserrat"/>
              <a:ea typeface="Montserrat"/>
              <a:cs typeface="Montserrat"/>
              <a:sym typeface="Montserrat"/>
            </a:endParaRPr>
          </a:p>
        </p:txBody>
      </p:sp>
      <p:sp>
        <p:nvSpPr>
          <p:cNvPr id="320" name="Google Shape;320;p35"/>
          <p:cNvSpPr txBox="1"/>
          <p:nvPr/>
        </p:nvSpPr>
        <p:spPr>
          <a:xfrm>
            <a:off x="4493675" y="3337025"/>
            <a:ext cx="42990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100">
                <a:solidFill>
                  <a:srgbClr val="3D4C5F"/>
                </a:solidFill>
                <a:latin typeface="Montserrat"/>
                <a:ea typeface="Montserrat"/>
                <a:cs typeface="Montserrat"/>
                <a:sym typeface="Montserrat"/>
              </a:rPr>
              <a:t>Knowlton et al. 2015</a:t>
            </a:r>
            <a:endParaRPr sz="2100">
              <a:solidFill>
                <a:srgbClr val="3D4C5F"/>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Title 1">
            <a:extLst>
              <a:ext uri="{FF2B5EF4-FFF2-40B4-BE49-F238E27FC236}">
                <a16:creationId xmlns:a16="http://schemas.microsoft.com/office/drawing/2014/main" id="{93A0B130-0C31-F0AB-E7AE-9344ADC452AB}"/>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More to Consider (2)</a:t>
            </a:r>
          </a:p>
        </p:txBody>
      </p:sp>
      <p:sp>
        <p:nvSpPr>
          <p:cNvPr id="328" name="Google Shape;328;p36">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more to</a:t>
            </a:r>
            <a:endParaRPr sz="4600">
              <a:solidFill>
                <a:srgbClr val="6A958C"/>
              </a:solidFill>
              <a:latin typeface="Caveat"/>
              <a:ea typeface="Caveat"/>
              <a:cs typeface="Caveat"/>
              <a:sym typeface="Caveat"/>
            </a:endParaRPr>
          </a:p>
        </p:txBody>
      </p:sp>
      <p:sp>
        <p:nvSpPr>
          <p:cNvPr id="329" name="Google Shape;329;p36">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CONSIDER</a:t>
            </a:r>
            <a:endParaRPr sz="3700" b="1">
              <a:solidFill>
                <a:srgbClr val="3D4C5F"/>
              </a:solidFill>
              <a:latin typeface="Montserrat"/>
              <a:ea typeface="Montserrat"/>
              <a:cs typeface="Montserrat"/>
              <a:sym typeface="Montserrat"/>
            </a:endParaRPr>
          </a:p>
        </p:txBody>
      </p:sp>
      <p:sp>
        <p:nvSpPr>
          <p:cNvPr id="325" name="Google Shape;325;p36">
            <a:extLst>
              <a:ext uri="{C183D7F6-B498-43B3-948B-1728B52AA6E4}">
                <adec:decorative xmlns:adec="http://schemas.microsoft.com/office/drawing/2017/decorative" val="1"/>
              </a:ext>
            </a:extLst>
          </p:cNvPr>
          <p:cNvSpPr/>
          <p:nvPr/>
        </p:nvSpPr>
        <p:spPr>
          <a:xfrm>
            <a:off x="0" y="1280400"/>
            <a:ext cx="9144000" cy="38631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txBox="1"/>
          <p:nvPr/>
        </p:nvSpPr>
        <p:spPr>
          <a:xfrm>
            <a:off x="270900" y="1996325"/>
            <a:ext cx="86022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3D4C5F"/>
                </a:solidFill>
                <a:latin typeface="Montserrat"/>
                <a:ea typeface="Montserrat"/>
                <a:cs typeface="Montserrat"/>
                <a:sym typeface="Montserrat"/>
              </a:rPr>
              <a:t>The common wisdom that librarians should </a:t>
            </a:r>
            <a:r>
              <a:rPr lang="en" sz="2400">
                <a:solidFill>
                  <a:srgbClr val="FFFFFF"/>
                </a:solidFill>
                <a:highlight>
                  <a:srgbClr val="6A958C"/>
                </a:highlight>
                <a:latin typeface="Montserrat"/>
                <a:ea typeface="Montserrat"/>
                <a:cs typeface="Montserrat"/>
                <a:sym typeface="Montserrat"/>
              </a:rPr>
              <a:t>rely upon ILL data to select subscriptions that will be highly used</a:t>
            </a:r>
            <a:r>
              <a:rPr lang="en" sz="2400">
                <a:solidFill>
                  <a:srgbClr val="3D4C5F"/>
                </a:solidFill>
                <a:latin typeface="Montserrat"/>
                <a:ea typeface="Montserrat"/>
                <a:cs typeface="Montserrat"/>
                <a:sym typeface="Montserrat"/>
              </a:rPr>
              <a:t> is founded upon a notion that ILL requests will correlate positively to later usage. </a:t>
            </a:r>
            <a:r>
              <a:rPr lang="en" sz="2400">
                <a:solidFill>
                  <a:srgbClr val="FFFFFF"/>
                </a:solidFill>
                <a:highlight>
                  <a:srgbClr val="6A958C"/>
                </a:highlight>
                <a:latin typeface="Montserrat"/>
                <a:ea typeface="Montserrat"/>
                <a:cs typeface="Montserrat"/>
                <a:sym typeface="Montserrat"/>
              </a:rPr>
              <a:t>On an individual title level, that notion appears to be ill-founded.</a:t>
            </a:r>
            <a:r>
              <a:rPr lang="en" sz="2400">
                <a:solidFill>
                  <a:srgbClr val="3D4C5F"/>
                </a:solidFill>
                <a:latin typeface="Montserrat"/>
                <a:ea typeface="Montserrat"/>
                <a:cs typeface="Montserrat"/>
                <a:sym typeface="Montserrat"/>
              </a:rPr>
              <a:t>”</a:t>
            </a:r>
            <a:endParaRPr sz="2400">
              <a:solidFill>
                <a:srgbClr val="3D4C5F"/>
              </a:solidFill>
              <a:latin typeface="Montserrat"/>
              <a:ea typeface="Montserrat"/>
              <a:cs typeface="Montserrat"/>
              <a:sym typeface="Montserrat"/>
            </a:endParaRPr>
          </a:p>
        </p:txBody>
      </p:sp>
      <p:sp>
        <p:nvSpPr>
          <p:cNvPr id="327" name="Google Shape;327;p36"/>
          <p:cNvSpPr txBox="1"/>
          <p:nvPr/>
        </p:nvSpPr>
        <p:spPr>
          <a:xfrm>
            <a:off x="711600" y="4028225"/>
            <a:ext cx="80592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100">
                <a:solidFill>
                  <a:srgbClr val="3D4C5F"/>
                </a:solidFill>
                <a:latin typeface="Montserrat"/>
                <a:ea typeface="Montserrat"/>
                <a:cs typeface="Montserrat"/>
                <a:sym typeface="Montserrat"/>
              </a:rPr>
              <a:t>Barton et al. 2018</a:t>
            </a:r>
            <a:endParaRPr sz="2100">
              <a:solidFill>
                <a:srgbClr val="3D4C5F"/>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Title 1">
            <a:extLst>
              <a:ext uri="{FF2B5EF4-FFF2-40B4-BE49-F238E27FC236}">
                <a16:creationId xmlns:a16="http://schemas.microsoft.com/office/drawing/2014/main" id="{1523F630-99AB-5E92-B12A-97AEC3470B4D}"/>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Is Easier Always Better?</a:t>
            </a:r>
          </a:p>
        </p:txBody>
      </p:sp>
      <p:sp>
        <p:nvSpPr>
          <p:cNvPr id="337" name="Google Shape;337;p37">
            <a:extLst>
              <a:ext uri="{C183D7F6-B498-43B3-948B-1728B52AA6E4}">
                <adec:decorative xmlns:adec="http://schemas.microsoft.com/office/drawing/2017/decorative" val="1"/>
              </a:ext>
            </a:extLst>
          </p:cNvPr>
          <p:cNvSpPr txBox="1"/>
          <p:nvPr/>
        </p:nvSpPr>
        <p:spPr>
          <a:xfrm>
            <a:off x="0" y="-119925"/>
            <a:ext cx="58986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is easier</a:t>
            </a:r>
            <a:endParaRPr sz="4600">
              <a:solidFill>
                <a:srgbClr val="6A958C"/>
              </a:solidFill>
              <a:latin typeface="Caveat"/>
              <a:ea typeface="Caveat"/>
              <a:cs typeface="Caveat"/>
              <a:sym typeface="Caveat"/>
            </a:endParaRPr>
          </a:p>
        </p:txBody>
      </p:sp>
      <p:sp>
        <p:nvSpPr>
          <p:cNvPr id="338" name="Google Shape;338;p37">
            <a:extLst>
              <a:ext uri="{C183D7F6-B498-43B3-948B-1728B52AA6E4}">
                <adec:decorative xmlns:adec="http://schemas.microsoft.com/office/drawing/2017/decorative" val="1"/>
              </a:ext>
            </a:extLst>
          </p:cNvPr>
          <p:cNvSpPr txBox="1"/>
          <p:nvPr/>
        </p:nvSpPr>
        <p:spPr>
          <a:xfrm>
            <a:off x="0" y="441200"/>
            <a:ext cx="73368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ALWAYS BETTER?</a:t>
            </a:r>
            <a:endParaRPr sz="3700" b="1">
              <a:solidFill>
                <a:srgbClr val="3D4C5F"/>
              </a:solidFill>
              <a:latin typeface="Montserrat"/>
              <a:ea typeface="Montserrat"/>
              <a:cs typeface="Montserrat"/>
              <a:sym typeface="Montserrat"/>
            </a:endParaRPr>
          </a:p>
        </p:txBody>
      </p:sp>
      <p:sp>
        <p:nvSpPr>
          <p:cNvPr id="341" name="Google Shape;341;p37">
            <a:extLst>
              <a:ext uri="{C183D7F6-B498-43B3-948B-1728B52AA6E4}">
                <adec:decorative xmlns:adec="http://schemas.microsoft.com/office/drawing/2017/decorative" val="1"/>
              </a:ext>
            </a:extLst>
          </p:cNvPr>
          <p:cNvSpPr/>
          <p:nvPr/>
        </p:nvSpPr>
        <p:spPr>
          <a:xfrm>
            <a:off x="50" y="1367425"/>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txBox="1"/>
          <p:nvPr/>
        </p:nvSpPr>
        <p:spPr>
          <a:xfrm>
            <a:off x="2205912" y="1372975"/>
            <a:ext cx="648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FFFFFF"/>
                </a:solidFill>
                <a:highlight>
                  <a:srgbClr val="6A958C"/>
                </a:highlight>
                <a:latin typeface="Montserrat Medium"/>
                <a:ea typeface="Montserrat Medium"/>
                <a:cs typeface="Montserrat Medium"/>
                <a:sym typeface="Montserrat Medium"/>
              </a:rPr>
              <a:t>The goal is not to simply save money.</a:t>
            </a:r>
            <a:endParaRPr sz="1800">
              <a:solidFill>
                <a:srgbClr val="FFFFFF"/>
              </a:solidFill>
              <a:highlight>
                <a:srgbClr val="6A958C"/>
              </a:highlight>
              <a:latin typeface="Montserrat Medium"/>
              <a:ea typeface="Montserrat Medium"/>
              <a:cs typeface="Montserrat Medium"/>
              <a:sym typeface="Montserrat Medium"/>
            </a:endParaRPr>
          </a:p>
        </p:txBody>
      </p:sp>
      <p:sp>
        <p:nvSpPr>
          <p:cNvPr id="334" name="Google Shape;334;p37">
            <a:extLst>
              <a:ext uri="{C183D7F6-B498-43B3-948B-1728B52AA6E4}">
                <adec:decorative xmlns:adec="http://schemas.microsoft.com/office/drawing/2017/decorative" val="1"/>
              </a:ext>
            </a:extLst>
          </p:cNvPr>
          <p:cNvSpPr/>
          <p:nvPr/>
        </p:nvSpPr>
        <p:spPr>
          <a:xfrm>
            <a:off x="50" y="2362875"/>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txBox="1"/>
          <p:nvPr/>
        </p:nvSpPr>
        <p:spPr>
          <a:xfrm>
            <a:off x="2205912" y="2373275"/>
            <a:ext cx="6488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D4C5F"/>
                </a:solidFill>
                <a:latin typeface="Montserrat Medium"/>
                <a:ea typeface="Montserrat Medium"/>
                <a:cs typeface="Montserrat Medium"/>
                <a:sym typeface="Montserrat Medium"/>
              </a:rPr>
              <a:t>It is about </a:t>
            </a:r>
            <a:r>
              <a:rPr lang="en" sz="1800">
                <a:solidFill>
                  <a:srgbClr val="FFFFFF"/>
                </a:solidFill>
                <a:highlight>
                  <a:srgbClr val="6A958C"/>
                </a:highlight>
                <a:latin typeface="Montserrat Medium"/>
                <a:ea typeface="Montserrat Medium"/>
                <a:cs typeface="Montserrat Medium"/>
                <a:sym typeface="Montserrat Medium"/>
              </a:rPr>
              <a:t>following the law, knowing what our users need</a:t>
            </a:r>
            <a:r>
              <a:rPr lang="en" sz="1800">
                <a:solidFill>
                  <a:srgbClr val="3D4C5F"/>
                </a:solidFill>
                <a:latin typeface="Montserrat Medium"/>
                <a:ea typeface="Montserrat Medium"/>
                <a:cs typeface="Montserrat Medium"/>
                <a:sym typeface="Montserrat Medium"/>
              </a:rPr>
              <a:t>, and determining whether ILL or a subscription is most appropriate to address those needs.</a:t>
            </a:r>
            <a:endParaRPr sz="1800">
              <a:solidFill>
                <a:srgbClr val="3D4C5F"/>
              </a:solidFill>
              <a:latin typeface="Montserrat Medium"/>
              <a:ea typeface="Montserrat Medium"/>
              <a:cs typeface="Montserrat Medium"/>
              <a:sym typeface="Montserrat Medium"/>
            </a:endParaRPr>
          </a:p>
        </p:txBody>
      </p:sp>
      <p:sp>
        <p:nvSpPr>
          <p:cNvPr id="336" name="Google Shape;336;p37">
            <a:extLst>
              <a:ext uri="{C183D7F6-B498-43B3-948B-1728B52AA6E4}">
                <adec:decorative xmlns:adec="http://schemas.microsoft.com/office/drawing/2017/decorative" val="1"/>
              </a:ext>
            </a:extLst>
          </p:cNvPr>
          <p:cNvSpPr/>
          <p:nvPr/>
        </p:nvSpPr>
        <p:spPr>
          <a:xfrm>
            <a:off x="0" y="3573600"/>
            <a:ext cx="2205900" cy="4728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2205912" y="3573600"/>
            <a:ext cx="6488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D4C5F"/>
                </a:solidFill>
                <a:latin typeface="Montserrat Medium"/>
                <a:ea typeface="Montserrat Medium"/>
                <a:cs typeface="Montserrat Medium"/>
                <a:sym typeface="Montserrat Medium"/>
              </a:rPr>
              <a:t>It is about the value of information and the role of libraries as an </a:t>
            </a:r>
            <a:r>
              <a:rPr lang="en" sz="1800">
                <a:solidFill>
                  <a:srgbClr val="FFFFFF"/>
                </a:solidFill>
                <a:highlight>
                  <a:srgbClr val="6A958C"/>
                </a:highlight>
                <a:latin typeface="Montserrat Medium"/>
                <a:ea typeface="Montserrat Medium"/>
                <a:cs typeface="Montserrat Medium"/>
                <a:sym typeface="Montserrat Medium"/>
              </a:rPr>
              <a:t>advocate for universal access</a:t>
            </a:r>
            <a:r>
              <a:rPr lang="en" sz="1800">
                <a:solidFill>
                  <a:srgbClr val="3D4C5F"/>
                </a:solidFill>
                <a:latin typeface="Montserrat Medium"/>
                <a:ea typeface="Montserrat Medium"/>
                <a:cs typeface="Montserrat Medium"/>
                <a:sym typeface="Montserrat Medium"/>
              </a:rPr>
              <a:t> where we leverage fair use while adhering to copyright law to </a:t>
            </a:r>
            <a:r>
              <a:rPr lang="en" sz="1800">
                <a:solidFill>
                  <a:srgbClr val="FFFFFF"/>
                </a:solidFill>
                <a:highlight>
                  <a:srgbClr val="6A958C"/>
                </a:highlight>
                <a:latin typeface="Montserrat Medium"/>
                <a:ea typeface="Montserrat Medium"/>
                <a:cs typeface="Montserrat Medium"/>
                <a:sym typeface="Montserrat Medium"/>
              </a:rPr>
              <a:t>fight for a financially sustainable scholarly publishing model. </a:t>
            </a:r>
            <a:endParaRPr sz="1800">
              <a:solidFill>
                <a:srgbClr val="FFFFFF"/>
              </a:solidFill>
              <a:highlight>
                <a:srgbClr val="6A958C"/>
              </a:highlight>
              <a:latin typeface="Montserrat Medium"/>
              <a:ea typeface="Montserrat Medium"/>
              <a:cs typeface="Montserrat Medium"/>
              <a:sym typeface="Montserrat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 name="Title 2">
            <a:extLst>
              <a:ext uri="{FF2B5EF4-FFF2-40B4-BE49-F238E27FC236}">
                <a16:creationId xmlns:a16="http://schemas.microsoft.com/office/drawing/2014/main" id="{18D32128-5EEF-9CB4-5121-C5454D5C3638}"/>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Step-by-Step Documentation</a:t>
            </a:r>
          </a:p>
        </p:txBody>
      </p:sp>
      <p:sp>
        <p:nvSpPr>
          <p:cNvPr id="347" name="Google Shape;347;p38">
            <a:extLst>
              <a:ext uri="{C183D7F6-B498-43B3-948B-1728B52AA6E4}">
                <adec:decorative xmlns:adec="http://schemas.microsoft.com/office/drawing/2017/decorative" val="1"/>
              </a:ext>
            </a:extLst>
          </p:cNvPr>
          <p:cNvSpPr/>
          <p:nvPr/>
        </p:nvSpPr>
        <p:spPr>
          <a:xfrm>
            <a:off x="0" y="1982913"/>
            <a:ext cx="5334900" cy="12639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a:extLst>
              <a:ext uri="{C183D7F6-B498-43B3-948B-1728B52AA6E4}">
                <adec:decorative xmlns:adec="http://schemas.microsoft.com/office/drawing/2017/decorative" val="1"/>
              </a:ext>
            </a:extLst>
          </p:cNvPr>
          <p:cNvSpPr txBox="1"/>
          <p:nvPr/>
        </p:nvSpPr>
        <p:spPr>
          <a:xfrm>
            <a:off x="339425" y="1896663"/>
            <a:ext cx="36432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step-by-step</a:t>
            </a:r>
            <a:endParaRPr sz="4600">
              <a:solidFill>
                <a:srgbClr val="6A958C"/>
              </a:solidFill>
              <a:latin typeface="Caveat"/>
              <a:ea typeface="Caveat"/>
              <a:cs typeface="Caveat"/>
              <a:sym typeface="Caveat"/>
            </a:endParaRPr>
          </a:p>
        </p:txBody>
      </p:sp>
      <p:sp>
        <p:nvSpPr>
          <p:cNvPr id="349" name="Google Shape;349;p38">
            <a:extLst>
              <a:ext uri="{C183D7F6-B498-43B3-948B-1728B52AA6E4}">
                <adec:decorative xmlns:adec="http://schemas.microsoft.com/office/drawing/2017/decorative" val="1"/>
              </a:ext>
            </a:extLst>
          </p:cNvPr>
          <p:cNvSpPr txBox="1"/>
          <p:nvPr/>
        </p:nvSpPr>
        <p:spPr>
          <a:xfrm>
            <a:off x="339425" y="2457793"/>
            <a:ext cx="48129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DOCUMENTATION </a:t>
            </a:r>
            <a:endParaRPr sz="3700" b="1">
              <a:solidFill>
                <a:srgbClr val="3D4C5F"/>
              </a:solidFill>
              <a:latin typeface="Montserrat"/>
              <a:ea typeface="Montserrat"/>
              <a:cs typeface="Montserrat"/>
              <a:sym typeface="Montserrat"/>
            </a:endParaRPr>
          </a:p>
        </p:txBody>
      </p:sp>
      <p:pic>
        <p:nvPicPr>
          <p:cNvPr id="346" name="Google Shape;346;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56725" y="785514"/>
            <a:ext cx="3572500" cy="3572475"/>
          </a:xfrm>
          <a:prstGeom prst="rect">
            <a:avLst/>
          </a:prstGeom>
          <a:noFill/>
          <a:ln>
            <a:noFill/>
          </a:ln>
        </p:spPr>
      </p:pic>
      <p:sp>
        <p:nvSpPr>
          <p:cNvPr id="2" name="TextBox 1">
            <a:extLst>
              <a:ext uri="{FF2B5EF4-FFF2-40B4-BE49-F238E27FC236}">
                <a16:creationId xmlns:a16="http://schemas.microsoft.com/office/drawing/2014/main" id="{9CAE4568-914C-ED51-FC37-77FBE9756BFF}"/>
              </a:ext>
            </a:extLst>
          </p:cNvPr>
          <p:cNvSpPr txBox="1"/>
          <p:nvPr/>
        </p:nvSpPr>
        <p:spPr>
          <a:xfrm>
            <a:off x="1174652" y="5233182"/>
            <a:ext cx="7392573" cy="523220"/>
          </a:xfrm>
          <a:prstGeom prst="rect">
            <a:avLst/>
          </a:prstGeom>
          <a:noFill/>
        </p:spPr>
        <p:txBody>
          <a:bodyPr wrap="square" rtlCol="0">
            <a:spAutoFit/>
          </a:bodyPr>
          <a:lstStyle/>
          <a:p>
            <a:r>
              <a:rPr lang="en-US" b="0" i="0" dirty="0">
                <a:solidFill>
                  <a:srgbClr val="1155CC"/>
                </a:solidFill>
                <a:effectLst/>
                <a:latin typeface="Roboto" panose="02000000000000000000" pitchFamily="2" charset="0"/>
                <a:hlinkClick r:id="rId4"/>
              </a:rPr>
              <a:t>https://docs.google.com/document/d/1k3xtm3FI10xrtn1iTuZ1082-27qVbCM2mgsVElBcGfI/edit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2" name="Title 1">
            <a:extLst>
              <a:ext uri="{FF2B5EF4-FFF2-40B4-BE49-F238E27FC236}">
                <a16:creationId xmlns:a16="http://schemas.microsoft.com/office/drawing/2014/main" id="{4FF2AF9E-7898-29A2-DAED-29661FED5352}"/>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sz="3200" dirty="0"/>
              <a:t>References (1)</a:t>
            </a:r>
          </a:p>
        </p:txBody>
      </p:sp>
      <p:sp>
        <p:nvSpPr>
          <p:cNvPr id="354" name="Google Shape;354;p39">
            <a:extLst>
              <a:ext uri="{C183D7F6-B498-43B3-948B-1728B52AA6E4}">
                <adec:decorative xmlns:adec="http://schemas.microsoft.com/office/drawing/2017/decorative" val="1"/>
              </a:ext>
            </a:extLst>
          </p:cNvPr>
          <p:cNvSpPr txBox="1"/>
          <p:nvPr/>
        </p:nvSpPr>
        <p:spPr>
          <a:xfrm>
            <a:off x="0" y="0"/>
            <a:ext cx="4051800" cy="9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6A958C"/>
                </a:solidFill>
                <a:latin typeface="Caveat"/>
                <a:ea typeface="Caveat"/>
                <a:cs typeface="Caveat"/>
                <a:sym typeface="Caveat"/>
              </a:rPr>
              <a:t>references</a:t>
            </a:r>
            <a:endParaRPr sz="4800">
              <a:solidFill>
                <a:srgbClr val="6A958C"/>
              </a:solidFill>
              <a:latin typeface="Caveat"/>
              <a:ea typeface="Caveat"/>
              <a:cs typeface="Caveat"/>
              <a:sym typeface="Caveat"/>
            </a:endParaRPr>
          </a:p>
        </p:txBody>
      </p:sp>
      <p:sp>
        <p:nvSpPr>
          <p:cNvPr id="355" name="Google Shape;355;p39"/>
          <p:cNvSpPr txBox="1"/>
          <p:nvPr/>
        </p:nvSpPr>
        <p:spPr>
          <a:xfrm>
            <a:off x="123000" y="756600"/>
            <a:ext cx="8898000" cy="409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Atwater-Singer, Meg and Cindy Kristoff. 2022. “The Persistence of CONTU: the Result of Two Surveys.” Webinar, OCLC Resource Sharing Conference, June 20. </a:t>
            </a:r>
            <a:endParaRPr>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Barton, G., Relyea, G., &amp; Knowlton, S. 2018. “Rethinking the Subscription Paradigm for Journals: Using Interlibrary Loan in Collection Development for Serials.” </a:t>
            </a:r>
            <a:r>
              <a:rPr lang="en" sz="1500" i="1">
                <a:solidFill>
                  <a:schemeClr val="dk1"/>
                </a:solidFill>
                <a:latin typeface="Montserrat"/>
                <a:ea typeface="Montserrat"/>
                <a:cs typeface="Montserrat"/>
                <a:sym typeface="Montserrat"/>
              </a:rPr>
              <a:t>College &amp; Research Libraries</a:t>
            </a:r>
            <a:r>
              <a:rPr lang="en" sz="1500">
                <a:solidFill>
                  <a:schemeClr val="dk1"/>
                </a:solidFill>
                <a:latin typeface="Montserrat"/>
                <a:ea typeface="Montserrat"/>
                <a:cs typeface="Montserrat"/>
                <a:sym typeface="Montserrat"/>
              </a:rPr>
              <a:t>, </a:t>
            </a:r>
            <a:r>
              <a:rPr lang="en" sz="1500" i="1">
                <a:solidFill>
                  <a:schemeClr val="dk1"/>
                </a:solidFill>
                <a:latin typeface="Montserrat"/>
                <a:ea typeface="Montserrat"/>
                <a:cs typeface="Montserrat"/>
                <a:sym typeface="Montserrat"/>
              </a:rPr>
              <a:t>79 </a:t>
            </a:r>
            <a:r>
              <a:rPr lang="en" sz="1500">
                <a:solidFill>
                  <a:schemeClr val="dk1"/>
                </a:solidFill>
                <a:latin typeface="Montserrat"/>
                <a:ea typeface="Montserrat"/>
                <a:cs typeface="Montserrat"/>
                <a:sym typeface="Montserrat"/>
              </a:rPr>
              <a:t>(2): 279–290.</a:t>
            </a:r>
            <a:endParaRPr sz="15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
                <a:latin typeface="Montserrat"/>
                <a:ea typeface="Montserrat"/>
                <a:cs typeface="Montserrat"/>
                <a:sym typeface="Montserrat"/>
              </a:rPr>
              <a:t>Bosch, Stephen, Siôn Romaine, Barbara Albee, and Cynthia M. Elliott. 2023. “Going for Gold, Deep in the Red.” </a:t>
            </a:r>
            <a:r>
              <a:rPr lang="en" i="1">
                <a:latin typeface="Montserrat"/>
                <a:ea typeface="Montserrat"/>
                <a:cs typeface="Montserrat"/>
                <a:sym typeface="Montserrat"/>
              </a:rPr>
              <a:t>Library Journal </a:t>
            </a:r>
            <a:r>
              <a:rPr lang="en">
                <a:latin typeface="Montserrat"/>
                <a:ea typeface="Montserrat"/>
                <a:cs typeface="Montserrat"/>
                <a:sym typeface="Montserrat"/>
              </a:rPr>
              <a:t>148 (4): 32–37.</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Bureau of Labor Statistics. </a:t>
            </a:r>
            <a:r>
              <a:rPr lang="en" i="1">
                <a:solidFill>
                  <a:schemeClr val="dk1"/>
                </a:solidFill>
                <a:latin typeface="Montserrat"/>
                <a:ea typeface="Montserrat"/>
                <a:cs typeface="Montserrat"/>
                <a:sym typeface="Montserrat"/>
              </a:rPr>
              <a:t>CPI Inflation Calculator. </a:t>
            </a:r>
            <a:r>
              <a:rPr lang="en" u="sng">
                <a:solidFill>
                  <a:schemeClr val="hlink"/>
                </a:solidFill>
                <a:latin typeface="Montserrat"/>
                <a:ea typeface="Montserrat"/>
                <a:cs typeface="Montserrat"/>
                <a:sym typeface="Montserrat"/>
                <a:hlinkClick r:id="rId3"/>
              </a:rPr>
              <a:t>https://www.bls.gov/data/inflation_calculator.htm</a:t>
            </a:r>
            <a:r>
              <a:rPr lang="en">
                <a:solidFill>
                  <a:schemeClr val="dk1"/>
                </a:solidFill>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Cummings, Anthony M., William G. Bowen, Marcia L. Witte, Laura O. Lazarus, and Richard H. Ekman. 1992. </a:t>
            </a:r>
            <a:r>
              <a:rPr lang="en" i="1">
                <a:latin typeface="Montserrat"/>
                <a:ea typeface="Montserrat"/>
                <a:cs typeface="Montserrat"/>
                <a:sym typeface="Montserrat"/>
              </a:rPr>
              <a:t>University Libraries and Scholarly Communication: A Study Prepared for the Andrew W. Mellon Foundation</a:t>
            </a:r>
            <a:r>
              <a:rPr lang="en">
                <a:latin typeface="Montserrat"/>
                <a:ea typeface="Montserrat"/>
                <a:cs typeface="Montserrat"/>
                <a:sym typeface="Montserrat"/>
              </a:rPr>
              <a:t>. Vol. 10. Association of Research Libraries. </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Jackson, M. E. 2004. </a:t>
            </a:r>
            <a:r>
              <a:rPr lang="en" i="1">
                <a:latin typeface="Montserrat"/>
                <a:ea typeface="Montserrat"/>
                <a:cs typeface="Montserrat"/>
                <a:sym typeface="Montserrat"/>
              </a:rPr>
              <a:t>Assessing ILL/DD Services</a:t>
            </a:r>
            <a:r>
              <a:rPr lang="en">
                <a:latin typeface="Montserrat"/>
                <a:ea typeface="Montserrat"/>
                <a:cs typeface="Montserrat"/>
                <a:sym typeface="Montserrat"/>
              </a:rPr>
              <a:t>. Association of Research Libraries. </a:t>
            </a:r>
            <a:endParaRPr>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2" name="Title 1">
            <a:extLst>
              <a:ext uri="{FF2B5EF4-FFF2-40B4-BE49-F238E27FC236}">
                <a16:creationId xmlns:a16="http://schemas.microsoft.com/office/drawing/2014/main" id="{750E1811-042C-9723-B5CC-E6EED956EEA0}"/>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References (2)</a:t>
            </a:r>
          </a:p>
        </p:txBody>
      </p:sp>
      <p:sp>
        <p:nvSpPr>
          <p:cNvPr id="360" name="Google Shape;360;p40">
            <a:extLst>
              <a:ext uri="{C183D7F6-B498-43B3-948B-1728B52AA6E4}">
                <adec:decorative xmlns:adec="http://schemas.microsoft.com/office/drawing/2017/decorative" val="1"/>
              </a:ext>
            </a:extLst>
          </p:cNvPr>
          <p:cNvSpPr txBox="1"/>
          <p:nvPr/>
        </p:nvSpPr>
        <p:spPr>
          <a:xfrm>
            <a:off x="0" y="0"/>
            <a:ext cx="4051800" cy="9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6A958C"/>
                </a:solidFill>
                <a:latin typeface="Caveat"/>
                <a:ea typeface="Caveat"/>
                <a:cs typeface="Caveat"/>
                <a:sym typeface="Caveat"/>
              </a:rPr>
              <a:t>references</a:t>
            </a:r>
            <a:endParaRPr sz="4800">
              <a:solidFill>
                <a:srgbClr val="6A958C"/>
              </a:solidFill>
              <a:latin typeface="Caveat"/>
              <a:ea typeface="Caveat"/>
              <a:cs typeface="Caveat"/>
              <a:sym typeface="Caveat"/>
            </a:endParaRPr>
          </a:p>
        </p:txBody>
      </p:sp>
      <p:sp>
        <p:nvSpPr>
          <p:cNvPr id="361" name="Google Shape;361;p40"/>
          <p:cNvSpPr txBox="1"/>
          <p:nvPr/>
        </p:nvSpPr>
        <p:spPr>
          <a:xfrm>
            <a:off x="123000" y="756600"/>
            <a:ext cx="8898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Knowlton, Steven A., Iulia Kristanciuk, and Matthew J. Jabaily. 2015. "Spilling Out of the Funnel: How Reliance Upon Interlibrary Loan Affects Access to Information." Library resources &amp; technical services 59, no. 1 (2015): 4-12.</a:t>
            </a: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Oakley, Meg, Laura Quilter, and Sara Benson. 2020. </a:t>
            </a:r>
            <a:r>
              <a:rPr lang="en" i="1">
                <a:solidFill>
                  <a:schemeClr val="dk1"/>
                </a:solidFill>
                <a:latin typeface="Montserrat"/>
                <a:ea typeface="Montserrat"/>
                <a:cs typeface="Montserrat"/>
                <a:sym typeface="Montserrat"/>
              </a:rPr>
              <a:t>Modern Interlibrary Loan Practices: Moving beyond the CONTU Guidelines.</a:t>
            </a:r>
            <a:r>
              <a:rPr lang="en">
                <a:solidFill>
                  <a:schemeClr val="dk1"/>
                </a:solidFill>
                <a:latin typeface="Montserrat"/>
                <a:ea typeface="Montserrat"/>
                <a:cs typeface="Montserrat"/>
                <a:sym typeface="Montserrat"/>
              </a:rPr>
              <a:t> Washington, DC: Association of Research Libraries.</a:t>
            </a: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Palmour, Vernon E., Marcia C' Bellassai, and Robert R. V. Wiederkehr. 1977. “Costs of Owning, Borrowing and Disposing of Periodical Publications.” In </a:t>
            </a:r>
            <a:r>
              <a:rPr lang="en" i="1">
                <a:solidFill>
                  <a:schemeClr val="dk1"/>
                </a:solidFill>
                <a:latin typeface="Montserrat"/>
                <a:ea typeface="Montserrat"/>
                <a:cs typeface="Montserrat"/>
                <a:sym typeface="Montserrat"/>
              </a:rPr>
              <a:t>Final Report of the National Commission on New Technological Uses of Copyrighted Works </a:t>
            </a:r>
            <a:r>
              <a:rPr lang="en">
                <a:solidFill>
                  <a:schemeClr val="dk1"/>
                </a:solidFill>
                <a:latin typeface="Montserrat"/>
                <a:ea typeface="Montserrat"/>
                <a:cs typeface="Montserrat"/>
                <a:sym typeface="Montserrat"/>
              </a:rPr>
              <a:t>by United States National Commission on New Technological Uses of Copyrighted Works, H8-H10. Washington, DC. </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Rudd, Amanda and Brian Miller. 2019. “An Alternative to CONTU: Developing and Implementing Your Own ILL Copyright Compliance Policy.” Webinar, OCLC Resource Sharing Conference, March 20.</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United States National Commission on New Technological Uses of Copyrighted Works. 1978. Final Report of the National Commission on New Technological Uses of Copyrighted Works. </a:t>
            </a:r>
            <a:r>
              <a:rPr lang="en" u="sng">
                <a:solidFill>
                  <a:schemeClr val="hlink"/>
                </a:solidFill>
                <a:latin typeface="Montserrat"/>
                <a:ea typeface="Montserrat"/>
                <a:cs typeface="Montserrat"/>
                <a:sym typeface="Montserrat"/>
                <a:hlinkClick r:id="rId3"/>
              </a:rPr>
              <a:t>http://digital-law-online.info/CONTU/PDF/</a:t>
            </a:r>
            <a:endParaRPr sz="15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2" name="Title 1">
            <a:extLst>
              <a:ext uri="{FF2B5EF4-FFF2-40B4-BE49-F238E27FC236}">
                <a16:creationId xmlns:a16="http://schemas.microsoft.com/office/drawing/2014/main" id="{5D01B223-9213-0900-69BE-C70C1080FBE9}"/>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Inspired by Professional Development</a:t>
            </a:r>
          </a:p>
        </p:txBody>
      </p:sp>
      <p:sp>
        <p:nvSpPr>
          <p:cNvPr id="69" name="Google Shape;69;p15">
            <a:extLst>
              <a:ext uri="{C183D7F6-B498-43B3-948B-1728B52AA6E4}">
                <adec:decorative xmlns:adec="http://schemas.microsoft.com/office/drawing/2017/decorative" val="1"/>
              </a:ext>
            </a:extLst>
          </p:cNvPr>
          <p:cNvSpPr/>
          <p:nvPr/>
        </p:nvSpPr>
        <p:spPr>
          <a:xfrm>
            <a:off x="0" y="0"/>
            <a:ext cx="4572000" cy="51435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a:extLst>
              <a:ext uri="{C183D7F6-B498-43B3-948B-1728B52AA6E4}">
                <adec:decorative xmlns:adec="http://schemas.microsoft.com/office/drawing/2017/decorative" val="1"/>
              </a:ext>
            </a:extLst>
          </p:cNvPr>
          <p:cNvSpPr txBox="1"/>
          <p:nvPr/>
        </p:nvSpPr>
        <p:spPr>
          <a:xfrm>
            <a:off x="339425" y="1602300"/>
            <a:ext cx="3042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inspired by</a:t>
            </a:r>
            <a:endParaRPr sz="4600">
              <a:solidFill>
                <a:srgbClr val="6A958C"/>
              </a:solidFill>
              <a:latin typeface="Caveat"/>
              <a:ea typeface="Caveat"/>
              <a:cs typeface="Caveat"/>
              <a:sym typeface="Caveat"/>
            </a:endParaRPr>
          </a:p>
        </p:txBody>
      </p:sp>
      <p:sp>
        <p:nvSpPr>
          <p:cNvPr id="70" name="Google Shape;70;p15">
            <a:extLst>
              <a:ext uri="{C183D7F6-B498-43B3-948B-1728B52AA6E4}">
                <adec:decorative xmlns:adec="http://schemas.microsoft.com/office/drawing/2017/decorative" val="1"/>
              </a:ext>
            </a:extLst>
          </p:cNvPr>
          <p:cNvSpPr txBox="1"/>
          <p:nvPr/>
        </p:nvSpPr>
        <p:spPr>
          <a:xfrm>
            <a:off x="339425" y="2242650"/>
            <a:ext cx="41025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PROFESSIONAL </a:t>
            </a:r>
            <a:endParaRPr sz="3700" b="1">
              <a:solidFill>
                <a:srgbClr val="3D4C5F"/>
              </a:solidFill>
              <a:latin typeface="Montserrat"/>
              <a:ea typeface="Montserrat"/>
              <a:cs typeface="Montserrat"/>
              <a:sym typeface="Montserrat"/>
            </a:endParaRPr>
          </a:p>
          <a:p>
            <a:pPr marL="0" lvl="0" indent="0" algn="l" rtl="0">
              <a:spcBef>
                <a:spcPts val="0"/>
              </a:spcBef>
              <a:spcAft>
                <a:spcPts val="0"/>
              </a:spcAft>
              <a:buNone/>
            </a:pPr>
            <a:r>
              <a:rPr lang="en" sz="3700" b="1">
                <a:solidFill>
                  <a:srgbClr val="3D4C5F"/>
                </a:solidFill>
                <a:latin typeface="Montserrat"/>
                <a:ea typeface="Montserrat"/>
                <a:cs typeface="Montserrat"/>
                <a:sym typeface="Montserrat"/>
              </a:rPr>
              <a:t>DEVELOPMENT</a:t>
            </a:r>
            <a:endParaRPr sz="3700" b="1">
              <a:solidFill>
                <a:srgbClr val="3D4C5F"/>
              </a:solidFill>
              <a:latin typeface="Montserrat"/>
              <a:ea typeface="Montserrat"/>
              <a:cs typeface="Montserrat"/>
              <a:sym typeface="Montserrat"/>
            </a:endParaRPr>
          </a:p>
        </p:txBody>
      </p:sp>
      <p:sp>
        <p:nvSpPr>
          <p:cNvPr id="71" name="Google Shape;71;p15"/>
          <p:cNvSpPr/>
          <p:nvPr/>
        </p:nvSpPr>
        <p:spPr>
          <a:xfrm>
            <a:off x="4873800" y="338775"/>
            <a:ext cx="4270200" cy="7443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rgbClr val="3D4C5F"/>
                </a:solidFill>
                <a:latin typeface="Montserrat"/>
                <a:ea typeface="Montserrat"/>
                <a:cs typeface="Montserrat"/>
                <a:sym typeface="Montserrat"/>
              </a:rPr>
              <a:t>“An Alternative to CONTU: Developing and Implementing Your Own ILL Copyright Compliance Policy”</a:t>
            </a:r>
            <a:endParaRPr sz="1200" b="1">
              <a:solidFill>
                <a:srgbClr val="3D4C5F"/>
              </a:solidFill>
              <a:latin typeface="Montserrat"/>
              <a:ea typeface="Montserrat"/>
              <a:cs typeface="Montserrat"/>
              <a:sym typeface="Montserrat"/>
            </a:endParaRPr>
          </a:p>
        </p:txBody>
      </p:sp>
      <p:sp>
        <p:nvSpPr>
          <p:cNvPr id="72" name="Google Shape;72;p15"/>
          <p:cNvSpPr txBox="1"/>
          <p:nvPr/>
        </p:nvSpPr>
        <p:spPr>
          <a:xfrm>
            <a:off x="4873800" y="1083075"/>
            <a:ext cx="42702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 sz="1000" b="1">
                <a:solidFill>
                  <a:srgbClr val="3D4C5F"/>
                </a:solidFill>
                <a:latin typeface="Montserrat"/>
                <a:ea typeface="Montserrat"/>
                <a:cs typeface="Montserrat"/>
                <a:sym typeface="Montserrat"/>
              </a:rPr>
              <a:t>OCLC, Resource Sharing Conference, 2019</a:t>
            </a:r>
            <a:endParaRPr sz="1000" b="1">
              <a:solidFill>
                <a:srgbClr val="3D4C5F"/>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000">
                <a:solidFill>
                  <a:srgbClr val="3D4C5F"/>
                </a:solidFill>
                <a:latin typeface="Montserrat"/>
                <a:ea typeface="Montserrat"/>
                <a:cs typeface="Montserrat"/>
                <a:sym typeface="Montserrat"/>
              </a:rPr>
              <a:t>Amanda Rudd, Georgetown University</a:t>
            </a:r>
            <a:endParaRPr sz="1000">
              <a:solidFill>
                <a:srgbClr val="3D4C5F"/>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000">
                <a:solidFill>
                  <a:srgbClr val="3D4C5F"/>
                </a:solidFill>
                <a:latin typeface="Montserrat"/>
                <a:ea typeface="Montserrat"/>
                <a:cs typeface="Montserrat"/>
                <a:sym typeface="Montserrat"/>
              </a:rPr>
              <a:t>Brian Miller, Ohio State University Libraries</a:t>
            </a:r>
            <a:endParaRPr sz="1000">
              <a:solidFill>
                <a:srgbClr val="3D4C5F"/>
              </a:solidFill>
            </a:endParaRPr>
          </a:p>
        </p:txBody>
      </p:sp>
      <p:sp>
        <p:nvSpPr>
          <p:cNvPr id="73" name="Google Shape;73;p15"/>
          <p:cNvSpPr/>
          <p:nvPr/>
        </p:nvSpPr>
        <p:spPr>
          <a:xfrm>
            <a:off x="4873800" y="1953300"/>
            <a:ext cx="4270200" cy="7443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3D4C5F"/>
                </a:solidFill>
                <a:latin typeface="Montserrat"/>
                <a:ea typeface="Montserrat"/>
                <a:cs typeface="Montserrat"/>
                <a:sym typeface="Montserrat"/>
              </a:rPr>
              <a:t>“The Persistence of CONTU: the Result of Two Surveys”</a:t>
            </a:r>
            <a:endParaRPr sz="1200" b="1">
              <a:solidFill>
                <a:srgbClr val="3D4C5F"/>
              </a:solidFill>
              <a:latin typeface="Montserrat"/>
              <a:ea typeface="Montserrat"/>
              <a:cs typeface="Montserrat"/>
              <a:sym typeface="Montserrat"/>
            </a:endParaRPr>
          </a:p>
        </p:txBody>
      </p:sp>
      <p:sp>
        <p:nvSpPr>
          <p:cNvPr id="74" name="Google Shape;74;p15"/>
          <p:cNvSpPr txBox="1"/>
          <p:nvPr/>
        </p:nvSpPr>
        <p:spPr>
          <a:xfrm>
            <a:off x="4873800" y="2697600"/>
            <a:ext cx="42702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a:solidFill>
                  <a:srgbClr val="3D4C5F"/>
                </a:solidFill>
                <a:latin typeface="Montserrat"/>
                <a:ea typeface="Montserrat"/>
                <a:cs typeface="Montserrat"/>
                <a:sym typeface="Montserrat"/>
              </a:rPr>
              <a:t>OCLC, Resource Sharing Conference, 2022</a:t>
            </a:r>
            <a:endParaRPr sz="1000" b="1">
              <a:solidFill>
                <a:srgbClr val="3D4C5F"/>
              </a:solidFill>
              <a:latin typeface="Montserrat"/>
              <a:ea typeface="Montserrat"/>
              <a:cs typeface="Montserrat"/>
              <a:sym typeface="Montserrat"/>
            </a:endParaRPr>
          </a:p>
          <a:p>
            <a:pPr marL="0" lvl="0" indent="0" algn="r" rtl="0">
              <a:spcBef>
                <a:spcPts val="0"/>
              </a:spcBef>
              <a:spcAft>
                <a:spcPts val="0"/>
              </a:spcAft>
              <a:buNone/>
            </a:pPr>
            <a:r>
              <a:rPr lang="en" sz="1000">
                <a:solidFill>
                  <a:srgbClr val="3D4C5F"/>
                </a:solidFill>
                <a:latin typeface="Montserrat"/>
                <a:ea typeface="Montserrat"/>
                <a:cs typeface="Montserrat"/>
                <a:sym typeface="Montserrat"/>
              </a:rPr>
              <a:t>Meg Atwater-Singer, University of Evansville, Indiana</a:t>
            </a:r>
            <a:endParaRPr sz="1000">
              <a:solidFill>
                <a:srgbClr val="3D4C5F"/>
              </a:solidFill>
              <a:latin typeface="Montserrat"/>
              <a:ea typeface="Montserrat"/>
              <a:cs typeface="Montserrat"/>
              <a:sym typeface="Montserrat"/>
            </a:endParaRPr>
          </a:p>
          <a:p>
            <a:pPr marL="0" lvl="0" indent="0" algn="r" rtl="0">
              <a:spcBef>
                <a:spcPts val="0"/>
              </a:spcBef>
              <a:spcAft>
                <a:spcPts val="0"/>
              </a:spcAft>
              <a:buNone/>
            </a:pPr>
            <a:r>
              <a:rPr lang="en" sz="1000">
                <a:solidFill>
                  <a:srgbClr val="3D4C5F"/>
                </a:solidFill>
                <a:latin typeface="Montserrat"/>
                <a:ea typeface="Montserrat"/>
                <a:cs typeface="Montserrat"/>
                <a:sym typeface="Montserrat"/>
              </a:rPr>
              <a:t>Cindy Kristoff, Kent State University</a:t>
            </a:r>
            <a:endParaRPr sz="1000">
              <a:solidFill>
                <a:srgbClr val="3D4C5F"/>
              </a:solidFill>
            </a:endParaRPr>
          </a:p>
        </p:txBody>
      </p:sp>
      <p:sp>
        <p:nvSpPr>
          <p:cNvPr id="75" name="Google Shape;75;p15"/>
          <p:cNvSpPr/>
          <p:nvPr/>
        </p:nvSpPr>
        <p:spPr>
          <a:xfrm>
            <a:off x="4873800" y="3567825"/>
            <a:ext cx="4270200" cy="7443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3D4C5F"/>
                </a:solidFill>
                <a:latin typeface="Montserrat"/>
                <a:ea typeface="Montserrat"/>
                <a:cs typeface="Montserrat"/>
                <a:sym typeface="Montserrat"/>
              </a:rPr>
              <a:t>“Modern Interlibrary Loan Practices: Moving beyond the CONTU Guidelines”</a:t>
            </a:r>
            <a:endParaRPr sz="1200" b="1">
              <a:solidFill>
                <a:srgbClr val="3D4C5F"/>
              </a:solidFill>
              <a:latin typeface="Montserrat"/>
              <a:ea typeface="Montserrat"/>
              <a:cs typeface="Montserrat"/>
              <a:sym typeface="Montserrat"/>
            </a:endParaRPr>
          </a:p>
        </p:txBody>
      </p:sp>
      <p:sp>
        <p:nvSpPr>
          <p:cNvPr id="76" name="Google Shape;76;p15"/>
          <p:cNvSpPr txBox="1"/>
          <p:nvPr/>
        </p:nvSpPr>
        <p:spPr>
          <a:xfrm>
            <a:off x="4873800" y="4312125"/>
            <a:ext cx="42702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a:solidFill>
                  <a:srgbClr val="3D4C5F"/>
                </a:solidFill>
                <a:latin typeface="Montserrat"/>
                <a:ea typeface="Montserrat"/>
                <a:cs typeface="Montserrat"/>
                <a:sym typeface="Montserrat"/>
              </a:rPr>
              <a:t>ARL White Paper, 2020</a:t>
            </a:r>
            <a:endParaRPr sz="1000" b="1">
              <a:solidFill>
                <a:srgbClr val="3D4C5F"/>
              </a:solidFill>
              <a:latin typeface="Montserrat"/>
              <a:ea typeface="Montserrat"/>
              <a:cs typeface="Montserrat"/>
              <a:sym typeface="Montserrat"/>
            </a:endParaRPr>
          </a:p>
          <a:p>
            <a:pPr marL="0" lvl="0" indent="0" algn="r" rtl="0">
              <a:spcBef>
                <a:spcPts val="0"/>
              </a:spcBef>
              <a:spcAft>
                <a:spcPts val="0"/>
              </a:spcAft>
              <a:buNone/>
            </a:pPr>
            <a:r>
              <a:rPr lang="en" sz="1000">
                <a:solidFill>
                  <a:srgbClr val="3D4C5F"/>
                </a:solidFill>
                <a:latin typeface="Montserrat"/>
                <a:ea typeface="Montserrat"/>
                <a:cs typeface="Montserrat"/>
                <a:sym typeface="Montserrat"/>
              </a:rPr>
              <a:t> Meg Oakley, Laura Quilter, and Sara Benson</a:t>
            </a:r>
            <a:endParaRPr sz="1000">
              <a:solidFill>
                <a:srgbClr val="3D4C5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2" name="Title 1">
            <a:extLst>
              <a:ext uri="{FF2B5EF4-FFF2-40B4-BE49-F238E27FC236}">
                <a16:creationId xmlns:a16="http://schemas.microsoft.com/office/drawing/2014/main" id="{793C3CD3-C37A-8265-D7EA-C6CC3EBABC41}"/>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Section 108 Copyright Act</a:t>
            </a:r>
          </a:p>
        </p:txBody>
      </p:sp>
      <p:sp>
        <p:nvSpPr>
          <p:cNvPr id="82" name="Google Shape;82;p16">
            <a:extLst>
              <a:ext uri="{C183D7F6-B498-43B3-948B-1728B52AA6E4}">
                <adec:decorative xmlns:adec="http://schemas.microsoft.com/office/drawing/2017/decorative" val="1"/>
              </a:ext>
            </a:extLst>
          </p:cNvPr>
          <p:cNvSpPr/>
          <p:nvPr/>
        </p:nvSpPr>
        <p:spPr>
          <a:xfrm>
            <a:off x="0" y="0"/>
            <a:ext cx="9144000" cy="12639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section 108</a:t>
            </a:r>
            <a:endParaRPr sz="4600">
              <a:solidFill>
                <a:srgbClr val="6A958C"/>
              </a:solidFill>
              <a:latin typeface="Caveat"/>
              <a:ea typeface="Caveat"/>
              <a:cs typeface="Caveat"/>
              <a:sym typeface="Caveat"/>
            </a:endParaRPr>
          </a:p>
        </p:txBody>
      </p:sp>
      <p:sp>
        <p:nvSpPr>
          <p:cNvPr id="87" name="Google Shape;87;p16">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COPYRIGHT ACT</a:t>
            </a:r>
            <a:endParaRPr sz="3700" b="1">
              <a:solidFill>
                <a:srgbClr val="3D4C5F"/>
              </a:solidFill>
              <a:latin typeface="Montserrat"/>
              <a:ea typeface="Montserrat"/>
              <a:cs typeface="Montserrat"/>
              <a:sym typeface="Montserrat"/>
            </a:endParaRPr>
          </a:p>
        </p:txBody>
      </p:sp>
      <p:sp>
        <p:nvSpPr>
          <p:cNvPr id="83" name="Google Shape;83;p16"/>
          <p:cNvSpPr txBox="1"/>
          <p:nvPr/>
        </p:nvSpPr>
        <p:spPr>
          <a:xfrm>
            <a:off x="4226150" y="372325"/>
            <a:ext cx="4804500" cy="752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i="1">
                <a:solidFill>
                  <a:srgbClr val="3D4C5F"/>
                </a:solidFill>
                <a:latin typeface="Montserrat"/>
                <a:ea typeface="Montserrat"/>
                <a:cs typeface="Montserrat"/>
                <a:sym typeface="Montserrat"/>
              </a:rPr>
              <a:t>Limitations on exclusive rights: </a:t>
            </a:r>
            <a:endParaRPr sz="1600" i="1">
              <a:solidFill>
                <a:srgbClr val="3D4C5F"/>
              </a:solidFill>
              <a:latin typeface="Montserrat"/>
              <a:ea typeface="Montserrat"/>
              <a:cs typeface="Montserrat"/>
              <a:sym typeface="Montserrat"/>
            </a:endParaRPr>
          </a:p>
          <a:p>
            <a:pPr marL="0" lvl="0" indent="0" algn="l" rtl="0">
              <a:spcBef>
                <a:spcPts val="0"/>
              </a:spcBef>
              <a:spcAft>
                <a:spcPts val="0"/>
              </a:spcAft>
              <a:buNone/>
            </a:pPr>
            <a:r>
              <a:rPr lang="en" sz="1600" i="1">
                <a:solidFill>
                  <a:srgbClr val="3D4C5F"/>
                </a:solidFill>
                <a:latin typeface="Montserrat"/>
                <a:ea typeface="Montserrat"/>
                <a:cs typeface="Montserrat"/>
                <a:sym typeface="Montserrat"/>
              </a:rPr>
              <a:t>Reproduction by libraries and archives</a:t>
            </a:r>
            <a:endParaRPr sz="1800" i="1">
              <a:solidFill>
                <a:srgbClr val="3D4C5F"/>
              </a:solidFill>
              <a:latin typeface="Montserrat"/>
              <a:ea typeface="Montserrat"/>
              <a:cs typeface="Montserrat"/>
              <a:sym typeface="Montserrat"/>
            </a:endParaRPr>
          </a:p>
        </p:txBody>
      </p:sp>
      <p:sp>
        <p:nvSpPr>
          <p:cNvPr id="84" name="Google Shape;84;p16"/>
          <p:cNvSpPr txBox="1"/>
          <p:nvPr/>
        </p:nvSpPr>
        <p:spPr>
          <a:xfrm>
            <a:off x="0" y="1263975"/>
            <a:ext cx="9144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D4C5F"/>
                </a:solidFill>
                <a:highlight>
                  <a:schemeClr val="lt1"/>
                </a:highlight>
                <a:latin typeface="Montserrat"/>
                <a:ea typeface="Montserrat"/>
                <a:cs typeface="Montserrat"/>
                <a:sym typeface="Montserrat"/>
              </a:rPr>
              <a:t>(g) The rights of reproduction and distribution under this section extend to the </a:t>
            </a:r>
            <a:r>
              <a:rPr lang="en" sz="1600" b="1">
                <a:solidFill>
                  <a:schemeClr val="lt1"/>
                </a:solidFill>
                <a:highlight>
                  <a:srgbClr val="6A958C"/>
                </a:highlight>
                <a:latin typeface="Montserrat"/>
                <a:ea typeface="Montserrat"/>
                <a:cs typeface="Montserrat"/>
                <a:sym typeface="Montserrat"/>
              </a:rPr>
              <a:t>isolated and unrelated reproduction</a:t>
            </a:r>
            <a:r>
              <a:rPr lang="en" sz="1600">
                <a:solidFill>
                  <a:srgbClr val="3D4C5F"/>
                </a:solidFill>
                <a:highlight>
                  <a:schemeClr val="lt1"/>
                </a:highlight>
                <a:latin typeface="Montserrat"/>
                <a:ea typeface="Montserrat"/>
                <a:cs typeface="Montserrat"/>
                <a:sym typeface="Montserrat"/>
              </a:rPr>
              <a:t> or distribution of a single copy or phonorecord of the same material on separate occasions, but do not extend to cases where the library or archives, or its employee—</a:t>
            </a:r>
            <a:endParaRPr sz="1600">
              <a:solidFill>
                <a:srgbClr val="3D4C5F"/>
              </a:solidFill>
              <a:highlight>
                <a:schemeClr val="lt1"/>
              </a:highlight>
              <a:latin typeface="Montserrat"/>
              <a:ea typeface="Montserrat"/>
              <a:cs typeface="Montserrat"/>
              <a:sym typeface="Montserrat"/>
            </a:endParaRPr>
          </a:p>
        </p:txBody>
      </p:sp>
      <p:sp>
        <p:nvSpPr>
          <p:cNvPr id="85" name="Google Shape;85;p16"/>
          <p:cNvSpPr txBox="1"/>
          <p:nvPr/>
        </p:nvSpPr>
        <p:spPr>
          <a:xfrm>
            <a:off x="0" y="2433675"/>
            <a:ext cx="9144000" cy="2555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D4C5F"/>
              </a:buClr>
              <a:buSzPts val="1400"/>
              <a:buFont typeface="Montserrat"/>
              <a:buAutoNum type="arabicPeriod"/>
            </a:pPr>
            <a:r>
              <a:rPr lang="en">
                <a:solidFill>
                  <a:srgbClr val="3D4C5F"/>
                </a:solidFill>
                <a:highlight>
                  <a:schemeClr val="lt1"/>
                </a:highlight>
                <a:latin typeface="Montserrat"/>
                <a:ea typeface="Montserrat"/>
                <a:cs typeface="Montserrat"/>
                <a:sym typeface="Montserrat"/>
              </a:rPr>
              <a:t>is aware or has substantial reason to believe that it is engaging in the related or concerted reproduction or distribution of multiple copies or phonorecords of the same material, whether made on one occasion or over a period of time, and whether intended for </a:t>
            </a:r>
            <a:r>
              <a:rPr lang="en" b="1">
                <a:solidFill>
                  <a:schemeClr val="lt1"/>
                </a:solidFill>
                <a:highlight>
                  <a:srgbClr val="6A958C"/>
                </a:highlight>
                <a:latin typeface="Montserrat"/>
                <a:ea typeface="Montserrat"/>
                <a:cs typeface="Montserrat"/>
                <a:sym typeface="Montserrat"/>
              </a:rPr>
              <a:t>aggregate use</a:t>
            </a:r>
            <a:r>
              <a:rPr lang="en">
                <a:solidFill>
                  <a:srgbClr val="3D4C5F"/>
                </a:solidFill>
                <a:highlight>
                  <a:schemeClr val="lt1"/>
                </a:highlight>
                <a:latin typeface="Montserrat"/>
                <a:ea typeface="Montserrat"/>
                <a:cs typeface="Montserrat"/>
                <a:sym typeface="Montserrat"/>
              </a:rPr>
              <a:t> by one or more individuals or for separate use by the individual members of a group; or</a:t>
            </a:r>
            <a:br>
              <a:rPr lang="en">
                <a:solidFill>
                  <a:srgbClr val="3D4C5F"/>
                </a:solidFill>
                <a:highlight>
                  <a:schemeClr val="lt1"/>
                </a:highlight>
                <a:latin typeface="Montserrat"/>
                <a:ea typeface="Montserrat"/>
                <a:cs typeface="Montserrat"/>
                <a:sym typeface="Montserrat"/>
              </a:rPr>
            </a:br>
            <a:endParaRPr>
              <a:solidFill>
                <a:srgbClr val="3D4C5F"/>
              </a:solidFill>
              <a:highlight>
                <a:schemeClr val="lt1"/>
              </a:highlight>
              <a:latin typeface="Montserrat"/>
              <a:ea typeface="Montserrat"/>
              <a:cs typeface="Montserrat"/>
              <a:sym typeface="Montserrat"/>
            </a:endParaRPr>
          </a:p>
          <a:p>
            <a:pPr marL="457200" lvl="0" indent="-317500" algn="l" rtl="0">
              <a:spcBef>
                <a:spcPts val="0"/>
              </a:spcBef>
              <a:spcAft>
                <a:spcPts val="0"/>
              </a:spcAft>
              <a:buClr>
                <a:srgbClr val="3D4C5F"/>
              </a:buClr>
              <a:buSzPts val="1400"/>
              <a:buFont typeface="Montserrat"/>
              <a:buAutoNum type="arabicPeriod"/>
            </a:pPr>
            <a:r>
              <a:rPr lang="en">
                <a:solidFill>
                  <a:srgbClr val="3D4C5F"/>
                </a:solidFill>
                <a:highlight>
                  <a:schemeClr val="lt1"/>
                </a:highlight>
                <a:latin typeface="Montserrat"/>
                <a:ea typeface="Montserrat"/>
                <a:cs typeface="Montserrat"/>
                <a:sym typeface="Montserrat"/>
              </a:rPr>
              <a:t>engages in the systematic reproduction or distribution of single or multiple copies or phonorecords of material described in subsection (d): Provided, That nothing in this clause prevents a library or archives from participating in interlibrary arrangements that do not have, as their purpose or effect, that the library or archives receiving such copies or phonorecords for distribution does so in such </a:t>
            </a:r>
            <a:r>
              <a:rPr lang="en" b="1">
                <a:solidFill>
                  <a:schemeClr val="lt1"/>
                </a:solidFill>
                <a:highlight>
                  <a:srgbClr val="6A958C"/>
                </a:highlight>
                <a:latin typeface="Montserrat"/>
                <a:ea typeface="Montserrat"/>
                <a:cs typeface="Montserrat"/>
                <a:sym typeface="Montserrat"/>
              </a:rPr>
              <a:t>aggregate quantities as to substitute for a subscription to or purchase of such work.</a:t>
            </a:r>
            <a:endParaRPr b="1">
              <a:solidFill>
                <a:schemeClr val="lt1"/>
              </a:solidFill>
              <a:highlight>
                <a:srgbClr val="6A958C"/>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Title 1">
            <a:extLst>
              <a:ext uri="{FF2B5EF4-FFF2-40B4-BE49-F238E27FC236}">
                <a16:creationId xmlns:a16="http://schemas.microsoft.com/office/drawing/2014/main" id="{27464B5A-D1BD-2A4A-01B5-E01F78DB831F}"/>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Under the Fair use Doctrine</a:t>
            </a:r>
          </a:p>
        </p:txBody>
      </p:sp>
      <p:sp>
        <p:nvSpPr>
          <p:cNvPr id="103" name="Google Shape;103;p17">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under the</a:t>
            </a:r>
            <a:endParaRPr sz="4600">
              <a:solidFill>
                <a:srgbClr val="6A958C"/>
              </a:solidFill>
              <a:latin typeface="Caveat"/>
              <a:ea typeface="Caveat"/>
              <a:cs typeface="Caveat"/>
              <a:sym typeface="Caveat"/>
            </a:endParaRPr>
          </a:p>
        </p:txBody>
      </p:sp>
      <p:sp>
        <p:nvSpPr>
          <p:cNvPr id="104" name="Google Shape;104;p17">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FAIR USE DOCTRINE</a:t>
            </a:r>
            <a:endParaRPr sz="3700" b="1">
              <a:solidFill>
                <a:srgbClr val="3D4C5F"/>
              </a:solidFill>
              <a:latin typeface="Montserrat"/>
              <a:ea typeface="Montserrat"/>
              <a:cs typeface="Montserrat"/>
              <a:sym typeface="Montserrat"/>
            </a:endParaRPr>
          </a:p>
        </p:txBody>
      </p:sp>
      <p:sp>
        <p:nvSpPr>
          <p:cNvPr id="93" name="Google Shape;93;p17"/>
          <p:cNvSpPr txBox="1"/>
          <p:nvPr/>
        </p:nvSpPr>
        <p:spPr>
          <a:xfrm>
            <a:off x="0" y="1097526"/>
            <a:ext cx="4572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a:t>
            </a:r>
            <a:endParaRPr sz="1600">
              <a:solidFill>
                <a:srgbClr val="3D4C5F"/>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a:solidFill>
                <a:srgbClr val="3D4C5F"/>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In determining whether the use made of a work in any particular case is a fair use the factors to be considered shall include —</a:t>
            </a:r>
            <a:endParaRPr>
              <a:solidFill>
                <a:srgbClr val="3D4C5F"/>
              </a:solidFill>
            </a:endParaRPr>
          </a:p>
        </p:txBody>
      </p:sp>
      <p:sp>
        <p:nvSpPr>
          <p:cNvPr id="92" name="Google Shape;92;p17">
            <a:extLst>
              <a:ext uri="{C183D7F6-B498-43B3-948B-1728B52AA6E4}">
                <adec:decorative xmlns:adec="http://schemas.microsoft.com/office/drawing/2017/decorative" val="1"/>
              </a:ext>
            </a:extLst>
          </p:cNvPr>
          <p:cNvSpPr/>
          <p:nvPr/>
        </p:nvSpPr>
        <p:spPr>
          <a:xfrm rot="-931473">
            <a:off x="5130425" y="281692"/>
            <a:ext cx="4252551" cy="4752873"/>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p:nvPr/>
        </p:nvSpPr>
        <p:spPr>
          <a:xfrm>
            <a:off x="4897150" y="1247450"/>
            <a:ext cx="629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6A958C"/>
                </a:solidFill>
                <a:latin typeface="Montserrat"/>
                <a:ea typeface="Montserrat"/>
                <a:cs typeface="Montserrat"/>
                <a:sym typeface="Montserrat"/>
              </a:rPr>
              <a:t>01</a:t>
            </a:r>
            <a:endParaRPr sz="3200" b="1">
              <a:solidFill>
                <a:srgbClr val="6A958C"/>
              </a:solidFill>
              <a:latin typeface="Montserrat"/>
              <a:ea typeface="Montserrat"/>
              <a:cs typeface="Montserrat"/>
              <a:sym typeface="Montserrat"/>
            </a:endParaRPr>
          </a:p>
        </p:txBody>
      </p:sp>
      <p:sp>
        <p:nvSpPr>
          <p:cNvPr id="95" name="Google Shape;95;p17"/>
          <p:cNvSpPr txBox="1"/>
          <p:nvPr/>
        </p:nvSpPr>
        <p:spPr>
          <a:xfrm>
            <a:off x="5468850" y="1062650"/>
            <a:ext cx="357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the purpose and character of the use, including whether such use is of a commercial nature or is for nonprofit educational purposes;</a:t>
            </a:r>
            <a:endParaRPr>
              <a:solidFill>
                <a:srgbClr val="3D4C5F"/>
              </a:solidFill>
              <a:latin typeface="Montserrat Medium"/>
              <a:ea typeface="Montserrat Medium"/>
              <a:cs typeface="Montserrat Medium"/>
              <a:sym typeface="Montserrat Medium"/>
            </a:endParaRPr>
          </a:p>
        </p:txBody>
      </p:sp>
      <p:sp>
        <p:nvSpPr>
          <p:cNvPr id="96" name="Google Shape;96;p17"/>
          <p:cNvSpPr txBox="1"/>
          <p:nvPr/>
        </p:nvSpPr>
        <p:spPr>
          <a:xfrm>
            <a:off x="5130002" y="2118200"/>
            <a:ext cx="727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6A958C"/>
                </a:solidFill>
                <a:latin typeface="Montserrat"/>
                <a:ea typeface="Montserrat"/>
                <a:cs typeface="Montserrat"/>
                <a:sym typeface="Montserrat"/>
              </a:rPr>
              <a:t>02</a:t>
            </a:r>
            <a:endParaRPr sz="3200" b="1">
              <a:solidFill>
                <a:srgbClr val="6A958C"/>
              </a:solidFill>
              <a:latin typeface="Montserrat"/>
              <a:ea typeface="Montserrat"/>
              <a:cs typeface="Montserrat"/>
              <a:sym typeface="Montserrat"/>
            </a:endParaRPr>
          </a:p>
        </p:txBody>
      </p:sp>
      <p:sp>
        <p:nvSpPr>
          <p:cNvPr id="97" name="Google Shape;97;p17"/>
          <p:cNvSpPr txBox="1"/>
          <p:nvPr/>
        </p:nvSpPr>
        <p:spPr>
          <a:xfrm>
            <a:off x="5710050" y="2148950"/>
            <a:ext cx="333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the nature of the copyrighted work;</a:t>
            </a:r>
            <a:endParaRPr>
              <a:solidFill>
                <a:srgbClr val="3D4C5F"/>
              </a:solidFill>
              <a:latin typeface="Montserrat Medium"/>
              <a:ea typeface="Montserrat Medium"/>
              <a:cs typeface="Montserrat Medium"/>
              <a:sym typeface="Montserrat Medium"/>
            </a:endParaRPr>
          </a:p>
        </p:txBody>
      </p:sp>
      <p:sp>
        <p:nvSpPr>
          <p:cNvPr id="98" name="Google Shape;98;p17"/>
          <p:cNvSpPr txBox="1"/>
          <p:nvPr/>
        </p:nvSpPr>
        <p:spPr>
          <a:xfrm>
            <a:off x="5333925" y="2930000"/>
            <a:ext cx="727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6A958C"/>
                </a:solidFill>
                <a:latin typeface="Montserrat"/>
                <a:ea typeface="Montserrat"/>
                <a:cs typeface="Montserrat"/>
                <a:sym typeface="Montserrat"/>
              </a:rPr>
              <a:t>03</a:t>
            </a:r>
            <a:endParaRPr sz="3200" b="1">
              <a:solidFill>
                <a:srgbClr val="6A958C"/>
              </a:solidFill>
              <a:latin typeface="Montserrat"/>
              <a:ea typeface="Montserrat"/>
              <a:cs typeface="Montserrat"/>
              <a:sym typeface="Montserrat"/>
            </a:endParaRPr>
          </a:p>
        </p:txBody>
      </p:sp>
      <p:sp>
        <p:nvSpPr>
          <p:cNvPr id="99" name="Google Shape;99;p17"/>
          <p:cNvSpPr txBox="1"/>
          <p:nvPr/>
        </p:nvSpPr>
        <p:spPr>
          <a:xfrm>
            <a:off x="5955450" y="2745200"/>
            <a:ext cx="3089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the amount and substantiality of the portion used in relation to the copyrighted work as a whole; and</a:t>
            </a:r>
            <a:endParaRPr>
              <a:solidFill>
                <a:srgbClr val="3D4C5F"/>
              </a:solidFill>
              <a:latin typeface="Montserrat Medium"/>
              <a:ea typeface="Montserrat Medium"/>
              <a:cs typeface="Montserrat Medium"/>
              <a:sym typeface="Montserrat Medium"/>
            </a:endParaRPr>
          </a:p>
        </p:txBody>
      </p:sp>
      <p:sp>
        <p:nvSpPr>
          <p:cNvPr id="100" name="Google Shape;100;p17"/>
          <p:cNvSpPr txBox="1"/>
          <p:nvPr/>
        </p:nvSpPr>
        <p:spPr>
          <a:xfrm>
            <a:off x="5587500" y="3772550"/>
            <a:ext cx="780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6A958C"/>
                </a:solidFill>
                <a:latin typeface="Montserrat"/>
                <a:ea typeface="Montserrat"/>
                <a:cs typeface="Montserrat"/>
                <a:sym typeface="Montserrat"/>
              </a:rPr>
              <a:t>04</a:t>
            </a:r>
            <a:endParaRPr sz="3200" b="1">
              <a:solidFill>
                <a:srgbClr val="6A958C"/>
              </a:solidFill>
              <a:latin typeface="Montserrat"/>
              <a:ea typeface="Montserrat"/>
              <a:cs typeface="Montserrat"/>
              <a:sym typeface="Montserrat"/>
            </a:endParaRPr>
          </a:p>
        </p:txBody>
      </p:sp>
      <p:sp>
        <p:nvSpPr>
          <p:cNvPr id="101" name="Google Shape;101;p17"/>
          <p:cNvSpPr txBox="1"/>
          <p:nvPr/>
        </p:nvSpPr>
        <p:spPr>
          <a:xfrm>
            <a:off x="6290775" y="3741675"/>
            <a:ext cx="2772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3D4C5F"/>
                </a:solidFill>
                <a:latin typeface="Montserrat Medium"/>
                <a:ea typeface="Montserrat Medium"/>
                <a:cs typeface="Montserrat Medium"/>
                <a:sym typeface="Montserrat Medium"/>
              </a:rPr>
              <a:t>the effect of the use upon the potential market for or value of the copyrighted work.</a:t>
            </a:r>
            <a:endParaRPr>
              <a:solidFill>
                <a:srgbClr val="3D4C5F"/>
              </a:solidFill>
              <a:latin typeface="Montserrat Medium"/>
              <a:ea typeface="Montserrat Medium"/>
              <a:cs typeface="Montserrat Medium"/>
              <a:sym typeface="Montserrat Medium"/>
            </a:endParaRPr>
          </a:p>
        </p:txBody>
      </p:sp>
      <p:sp>
        <p:nvSpPr>
          <p:cNvPr id="102" name="Google Shape;102;p17"/>
          <p:cNvSpPr txBox="1"/>
          <p:nvPr/>
        </p:nvSpPr>
        <p:spPr>
          <a:xfrm>
            <a:off x="1936025" y="4681150"/>
            <a:ext cx="2636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6A958C"/>
                </a:solidFill>
                <a:latin typeface="Montserrat"/>
                <a:ea typeface="Montserrat"/>
                <a:cs typeface="Montserrat"/>
                <a:sym typeface="Montserrat"/>
              </a:rPr>
              <a:t>17 U.S. Code § 107</a:t>
            </a:r>
            <a:endParaRPr b="1">
              <a:solidFill>
                <a:srgbClr val="6A958C"/>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62D2CF4A-8670-56E7-BE18-E18E606440AD}"/>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Weighing Fair Use</a:t>
            </a:r>
          </a:p>
        </p:txBody>
      </p:sp>
      <p:sp>
        <p:nvSpPr>
          <p:cNvPr id="137" name="Google Shape;137;p18">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weighing</a:t>
            </a:r>
            <a:endParaRPr sz="4600">
              <a:solidFill>
                <a:srgbClr val="6A958C"/>
              </a:solidFill>
              <a:latin typeface="Caveat"/>
              <a:ea typeface="Caveat"/>
              <a:cs typeface="Caveat"/>
              <a:sym typeface="Caveat"/>
            </a:endParaRPr>
          </a:p>
        </p:txBody>
      </p:sp>
      <p:sp>
        <p:nvSpPr>
          <p:cNvPr id="138" name="Google Shape;138;p18">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FAIR USE</a:t>
            </a:r>
            <a:endParaRPr sz="3700" b="1">
              <a:solidFill>
                <a:srgbClr val="3D4C5F"/>
              </a:solidFill>
              <a:latin typeface="Montserrat"/>
              <a:ea typeface="Montserrat"/>
              <a:cs typeface="Montserrat"/>
              <a:sym typeface="Montserrat"/>
            </a:endParaRPr>
          </a:p>
        </p:txBody>
      </p:sp>
      <p:sp>
        <p:nvSpPr>
          <p:cNvPr id="118" name="Google Shape;118;p18"/>
          <p:cNvSpPr txBox="1"/>
          <p:nvPr/>
        </p:nvSpPr>
        <p:spPr>
          <a:xfrm>
            <a:off x="2890525" y="950938"/>
            <a:ext cx="5892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01</a:t>
            </a:r>
            <a:endParaRPr sz="2700" b="1">
              <a:solidFill>
                <a:srgbClr val="6A958C"/>
              </a:solidFill>
              <a:latin typeface="Montserrat"/>
              <a:ea typeface="Montserrat"/>
              <a:cs typeface="Montserrat"/>
              <a:sym typeface="Montserrat"/>
            </a:endParaRPr>
          </a:p>
        </p:txBody>
      </p:sp>
      <p:sp>
        <p:nvSpPr>
          <p:cNvPr id="119" name="Google Shape;119;p18"/>
          <p:cNvSpPr txBox="1"/>
          <p:nvPr/>
        </p:nvSpPr>
        <p:spPr>
          <a:xfrm>
            <a:off x="3253475" y="1035538"/>
            <a:ext cx="30000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D4C5F"/>
                </a:solidFill>
                <a:latin typeface="Montserrat"/>
                <a:ea typeface="Montserrat"/>
                <a:cs typeface="Montserrat"/>
                <a:sym typeface="Montserrat"/>
              </a:rPr>
              <a:t>PURPOSE &amp; CHARACTER</a:t>
            </a:r>
            <a:endParaRPr sz="1600" b="1" dirty="0">
              <a:solidFill>
                <a:srgbClr val="3D4C5F"/>
              </a:solidFill>
            </a:endParaRPr>
          </a:p>
        </p:txBody>
      </p:sp>
      <p:sp>
        <p:nvSpPr>
          <p:cNvPr id="109" name="Google Shape;109;p18">
            <a:extLst>
              <a:ext uri="{C183D7F6-B498-43B3-948B-1728B52AA6E4}">
                <adec:decorative xmlns:adec="http://schemas.microsoft.com/office/drawing/2017/decorative" val="1"/>
              </a:ext>
            </a:extLst>
          </p:cNvPr>
          <p:cNvSpPr/>
          <p:nvPr/>
        </p:nvSpPr>
        <p:spPr>
          <a:xfrm>
            <a:off x="1744950" y="13440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txBox="1"/>
          <p:nvPr/>
        </p:nvSpPr>
        <p:spPr>
          <a:xfrm>
            <a:off x="2090400" y="15123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latin typeface="Montserrat"/>
                <a:ea typeface="Montserrat"/>
                <a:cs typeface="Montserrat"/>
                <a:sym typeface="Montserrat"/>
              </a:rPr>
              <a:t>WEAKER</a:t>
            </a:r>
            <a:endParaRPr b="1" dirty="0">
              <a:solidFill>
                <a:schemeClr val="lt1"/>
              </a:solidFill>
              <a:latin typeface="Montserrat"/>
              <a:ea typeface="Montserrat"/>
              <a:cs typeface="Montserrat"/>
              <a:sym typeface="Montserrat"/>
            </a:endParaRPr>
          </a:p>
        </p:txBody>
      </p:sp>
      <p:sp>
        <p:nvSpPr>
          <p:cNvPr id="129" name="Google Shape;129;p18"/>
          <p:cNvSpPr txBox="1"/>
          <p:nvPr/>
        </p:nvSpPr>
        <p:spPr>
          <a:xfrm>
            <a:off x="174450" y="1360750"/>
            <a:ext cx="1570500" cy="6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3D4C5F"/>
                </a:solidFill>
                <a:latin typeface="Montserrat Medium"/>
                <a:ea typeface="Montserrat Medium"/>
                <a:cs typeface="Montserrat Medium"/>
                <a:sym typeface="Montserrat Medium"/>
              </a:rPr>
              <a:t>Commercial; Repetitive</a:t>
            </a:r>
            <a:endParaRPr dirty="0">
              <a:solidFill>
                <a:srgbClr val="3D4C5F"/>
              </a:solidFill>
            </a:endParaRPr>
          </a:p>
        </p:txBody>
      </p:sp>
      <p:sp>
        <p:nvSpPr>
          <p:cNvPr id="117" name="Google Shape;117;p18"/>
          <p:cNvSpPr txBox="1"/>
          <p:nvPr/>
        </p:nvSpPr>
        <p:spPr>
          <a:xfrm>
            <a:off x="5751350" y="15118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133" name="Google Shape;133;p18"/>
          <p:cNvSpPr txBox="1"/>
          <p:nvPr/>
        </p:nvSpPr>
        <p:spPr>
          <a:xfrm>
            <a:off x="7399050" y="1267000"/>
            <a:ext cx="1570500" cy="83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Nonprofit; Educational; Transformative</a:t>
            </a:r>
            <a:endParaRPr>
              <a:solidFill>
                <a:srgbClr val="3D4C5F"/>
              </a:solidFill>
              <a:latin typeface="Montserrat Medium"/>
              <a:ea typeface="Montserrat Medium"/>
              <a:cs typeface="Montserrat Medium"/>
              <a:sym typeface="Montserrat Medium"/>
            </a:endParaRPr>
          </a:p>
        </p:txBody>
      </p:sp>
      <p:sp>
        <p:nvSpPr>
          <p:cNvPr id="110" name="Google Shape;110;p18"/>
          <p:cNvSpPr txBox="1"/>
          <p:nvPr/>
        </p:nvSpPr>
        <p:spPr>
          <a:xfrm>
            <a:off x="2388875" y="1997038"/>
            <a:ext cx="645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02</a:t>
            </a:r>
            <a:endParaRPr sz="2700" b="1">
              <a:solidFill>
                <a:srgbClr val="6A958C"/>
              </a:solidFill>
              <a:latin typeface="Montserrat"/>
              <a:ea typeface="Montserrat"/>
              <a:cs typeface="Montserrat"/>
              <a:sym typeface="Montserrat"/>
            </a:endParaRPr>
          </a:p>
        </p:txBody>
      </p:sp>
      <p:sp>
        <p:nvSpPr>
          <p:cNvPr id="111" name="Google Shape;111;p18"/>
          <p:cNvSpPr txBox="1"/>
          <p:nvPr/>
        </p:nvSpPr>
        <p:spPr>
          <a:xfrm>
            <a:off x="2863500" y="2081638"/>
            <a:ext cx="38916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NATURE OF COPYRIGHTED WORK</a:t>
            </a:r>
            <a:endParaRPr sz="1600" b="1">
              <a:solidFill>
                <a:srgbClr val="3D4C5F"/>
              </a:solidFill>
            </a:endParaRPr>
          </a:p>
        </p:txBody>
      </p:sp>
      <p:sp>
        <p:nvSpPr>
          <p:cNvPr id="120" name="Google Shape;120;p18">
            <a:extLst>
              <a:ext uri="{C183D7F6-B498-43B3-948B-1728B52AA6E4}">
                <adec:decorative xmlns:adec="http://schemas.microsoft.com/office/drawing/2017/decorative" val="1"/>
              </a:ext>
            </a:extLst>
          </p:cNvPr>
          <p:cNvSpPr/>
          <p:nvPr/>
        </p:nvSpPr>
        <p:spPr>
          <a:xfrm>
            <a:off x="1744950" y="2381450"/>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txBox="1"/>
          <p:nvPr/>
        </p:nvSpPr>
        <p:spPr>
          <a:xfrm>
            <a:off x="2090400" y="2549738"/>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131" name="Google Shape;131;p18"/>
          <p:cNvSpPr txBox="1"/>
          <p:nvPr/>
        </p:nvSpPr>
        <p:spPr>
          <a:xfrm>
            <a:off x="174450" y="2398863"/>
            <a:ext cx="1570500" cy="6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Unpublished; Creative</a:t>
            </a:r>
            <a:endParaRPr>
              <a:solidFill>
                <a:srgbClr val="3D4C5F"/>
              </a:solidFill>
            </a:endParaRPr>
          </a:p>
        </p:txBody>
      </p:sp>
      <p:sp>
        <p:nvSpPr>
          <p:cNvPr id="122" name="Google Shape;122;p18"/>
          <p:cNvSpPr txBox="1"/>
          <p:nvPr/>
        </p:nvSpPr>
        <p:spPr>
          <a:xfrm>
            <a:off x="5751350" y="2549163"/>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135" name="Google Shape;135;p18"/>
          <p:cNvSpPr txBox="1"/>
          <p:nvPr/>
        </p:nvSpPr>
        <p:spPr>
          <a:xfrm>
            <a:off x="7399050" y="2398875"/>
            <a:ext cx="1570500" cy="6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Published;</a:t>
            </a:r>
            <a:endParaRPr>
              <a:solidFill>
                <a:srgbClr val="3D4C5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Factual</a:t>
            </a:r>
            <a:endParaRPr>
              <a:solidFill>
                <a:srgbClr val="3D4C5F"/>
              </a:solidFill>
              <a:latin typeface="Montserrat Medium"/>
              <a:ea typeface="Montserrat Medium"/>
              <a:cs typeface="Montserrat Medium"/>
              <a:sym typeface="Montserrat Medium"/>
            </a:endParaRPr>
          </a:p>
        </p:txBody>
      </p:sp>
      <p:sp>
        <p:nvSpPr>
          <p:cNvPr id="112" name="Google Shape;112;p18"/>
          <p:cNvSpPr txBox="1"/>
          <p:nvPr/>
        </p:nvSpPr>
        <p:spPr>
          <a:xfrm>
            <a:off x="2235952" y="2958550"/>
            <a:ext cx="6951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03</a:t>
            </a:r>
            <a:endParaRPr sz="2700" b="1">
              <a:solidFill>
                <a:srgbClr val="6A958C"/>
              </a:solidFill>
              <a:latin typeface="Montserrat"/>
              <a:ea typeface="Montserrat"/>
              <a:cs typeface="Montserrat"/>
              <a:sym typeface="Montserrat"/>
            </a:endParaRPr>
          </a:p>
        </p:txBody>
      </p:sp>
      <p:sp>
        <p:nvSpPr>
          <p:cNvPr id="113" name="Google Shape;113;p18"/>
          <p:cNvSpPr txBox="1"/>
          <p:nvPr/>
        </p:nvSpPr>
        <p:spPr>
          <a:xfrm>
            <a:off x="2780350" y="3043150"/>
            <a:ext cx="41277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AMOUNT &amp; SUBSTANTIALITY OF USE </a:t>
            </a:r>
            <a:endParaRPr sz="1600" b="1">
              <a:solidFill>
                <a:srgbClr val="3D4C5F"/>
              </a:solidFill>
            </a:endParaRPr>
          </a:p>
        </p:txBody>
      </p:sp>
      <p:sp>
        <p:nvSpPr>
          <p:cNvPr id="123" name="Google Shape;123;p18">
            <a:extLst>
              <a:ext uri="{C183D7F6-B498-43B3-948B-1728B52AA6E4}">
                <adec:decorative xmlns:adec="http://schemas.microsoft.com/office/drawing/2017/decorative" val="1"/>
              </a:ext>
            </a:extLst>
          </p:cNvPr>
          <p:cNvSpPr/>
          <p:nvPr/>
        </p:nvSpPr>
        <p:spPr>
          <a:xfrm>
            <a:off x="1744950" y="33416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p:nvPr/>
        </p:nvSpPr>
        <p:spPr>
          <a:xfrm>
            <a:off x="2090400" y="35099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130" name="Google Shape;130;p18"/>
          <p:cNvSpPr txBox="1"/>
          <p:nvPr/>
        </p:nvSpPr>
        <p:spPr>
          <a:xfrm>
            <a:off x="0" y="3366188"/>
            <a:ext cx="1745100" cy="6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Large Portion;</a:t>
            </a:r>
            <a:endParaRPr>
              <a:solidFill>
                <a:srgbClr val="3D4C5F"/>
              </a:solidFill>
              <a:latin typeface="Montserrat Medium"/>
              <a:ea typeface="Montserrat Medium"/>
              <a:cs typeface="Montserrat Medium"/>
              <a:sym typeface="Montserrat Medium"/>
            </a:endParaRPr>
          </a:p>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“Heart” of Work</a:t>
            </a:r>
            <a:endParaRPr>
              <a:solidFill>
                <a:srgbClr val="3D4C5F"/>
              </a:solidFill>
            </a:endParaRPr>
          </a:p>
        </p:txBody>
      </p:sp>
      <p:sp>
        <p:nvSpPr>
          <p:cNvPr id="125" name="Google Shape;125;p18"/>
          <p:cNvSpPr txBox="1"/>
          <p:nvPr/>
        </p:nvSpPr>
        <p:spPr>
          <a:xfrm>
            <a:off x="5751350" y="35094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134" name="Google Shape;134;p18"/>
          <p:cNvSpPr txBox="1"/>
          <p:nvPr/>
        </p:nvSpPr>
        <p:spPr>
          <a:xfrm>
            <a:off x="7399050" y="3366200"/>
            <a:ext cx="1745100" cy="6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Smaller Portion;</a:t>
            </a:r>
            <a:endParaRPr>
              <a:solidFill>
                <a:srgbClr val="3D4C5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Unsubstantial</a:t>
            </a:r>
            <a:endParaRPr>
              <a:solidFill>
                <a:srgbClr val="3D4C5F"/>
              </a:solidFill>
              <a:latin typeface="Montserrat Medium"/>
              <a:ea typeface="Montserrat Medium"/>
              <a:cs typeface="Montserrat Medium"/>
              <a:sym typeface="Montserrat Medium"/>
            </a:endParaRPr>
          </a:p>
        </p:txBody>
      </p:sp>
      <p:sp>
        <p:nvSpPr>
          <p:cNvPr id="114" name="Google Shape;114;p18"/>
          <p:cNvSpPr txBox="1"/>
          <p:nvPr/>
        </p:nvSpPr>
        <p:spPr>
          <a:xfrm>
            <a:off x="2644002" y="3920050"/>
            <a:ext cx="774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6A958C"/>
                </a:solidFill>
                <a:latin typeface="Montserrat"/>
                <a:ea typeface="Montserrat"/>
                <a:cs typeface="Montserrat"/>
                <a:sym typeface="Montserrat"/>
              </a:rPr>
              <a:t>04</a:t>
            </a:r>
            <a:endParaRPr sz="2700" b="1">
              <a:solidFill>
                <a:srgbClr val="6A958C"/>
              </a:solidFill>
              <a:latin typeface="Montserrat"/>
              <a:ea typeface="Montserrat"/>
              <a:cs typeface="Montserrat"/>
              <a:sym typeface="Montserrat"/>
            </a:endParaRPr>
          </a:p>
        </p:txBody>
      </p:sp>
      <p:sp>
        <p:nvSpPr>
          <p:cNvPr id="115" name="Google Shape;115;p18"/>
          <p:cNvSpPr txBox="1"/>
          <p:nvPr/>
        </p:nvSpPr>
        <p:spPr>
          <a:xfrm>
            <a:off x="3273798" y="4004650"/>
            <a:ext cx="3226200" cy="43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D4C5F"/>
                </a:solidFill>
                <a:latin typeface="Montserrat"/>
                <a:ea typeface="Montserrat"/>
                <a:cs typeface="Montserrat"/>
                <a:sym typeface="Montserrat"/>
              </a:rPr>
              <a:t>EFFECT OF USE ON MARKET</a:t>
            </a:r>
            <a:endParaRPr sz="1600" b="1">
              <a:solidFill>
                <a:srgbClr val="3D4C5F"/>
              </a:solidFill>
            </a:endParaRPr>
          </a:p>
        </p:txBody>
      </p:sp>
      <p:sp>
        <p:nvSpPr>
          <p:cNvPr id="126" name="Google Shape;126;p18">
            <a:extLst>
              <a:ext uri="{C183D7F6-B498-43B3-948B-1728B52AA6E4}">
                <adec:decorative xmlns:adec="http://schemas.microsoft.com/office/drawing/2017/decorative" val="1"/>
              </a:ext>
            </a:extLst>
          </p:cNvPr>
          <p:cNvSpPr/>
          <p:nvPr/>
        </p:nvSpPr>
        <p:spPr>
          <a:xfrm>
            <a:off x="1744950" y="4333488"/>
            <a:ext cx="5654100" cy="677100"/>
          </a:xfrm>
          <a:prstGeom prst="leftRightArrow">
            <a:avLst>
              <a:gd name="adj1" fmla="val 50000"/>
              <a:gd name="adj2" fmla="val 50000"/>
            </a:avLst>
          </a:prstGeom>
          <a:gradFill>
            <a:gsLst>
              <a:gs pos="0">
                <a:srgbClr val="DAD6D5"/>
              </a:gs>
              <a:gs pos="100000">
                <a:srgbClr val="6A958C"/>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2090400" y="4501775"/>
            <a:ext cx="11562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WEAKER</a:t>
            </a:r>
            <a:endParaRPr b="1">
              <a:solidFill>
                <a:schemeClr val="lt1"/>
              </a:solidFill>
              <a:latin typeface="Montserrat"/>
              <a:ea typeface="Montserrat"/>
              <a:cs typeface="Montserrat"/>
              <a:sym typeface="Montserrat"/>
            </a:endParaRPr>
          </a:p>
        </p:txBody>
      </p:sp>
      <p:sp>
        <p:nvSpPr>
          <p:cNvPr id="132" name="Google Shape;132;p18"/>
          <p:cNvSpPr txBox="1"/>
          <p:nvPr/>
        </p:nvSpPr>
        <p:spPr>
          <a:xfrm>
            <a:off x="174450" y="4180850"/>
            <a:ext cx="1570500" cy="83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3D4C5F"/>
                </a:solidFill>
                <a:latin typeface="Montserrat Medium"/>
                <a:ea typeface="Montserrat Medium"/>
                <a:cs typeface="Montserrat Medium"/>
                <a:sym typeface="Montserrat Medium"/>
              </a:rPr>
              <a:t>Deprives Creator of Income </a:t>
            </a:r>
            <a:endParaRPr>
              <a:solidFill>
                <a:srgbClr val="3D4C5F"/>
              </a:solidFill>
            </a:endParaRPr>
          </a:p>
        </p:txBody>
      </p:sp>
      <p:sp>
        <p:nvSpPr>
          <p:cNvPr id="128" name="Google Shape;128;p18"/>
          <p:cNvSpPr txBox="1"/>
          <p:nvPr/>
        </p:nvSpPr>
        <p:spPr>
          <a:xfrm>
            <a:off x="5751350" y="4501200"/>
            <a:ext cx="1312200" cy="341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54766F"/>
                </a:solidFill>
                <a:latin typeface="Montserrat"/>
                <a:ea typeface="Montserrat"/>
                <a:cs typeface="Montserrat"/>
                <a:sym typeface="Montserrat"/>
              </a:rPr>
              <a:t>STRONGER</a:t>
            </a:r>
            <a:endParaRPr b="1">
              <a:solidFill>
                <a:srgbClr val="54766F"/>
              </a:solidFill>
              <a:latin typeface="Montserrat"/>
              <a:ea typeface="Montserrat"/>
              <a:cs typeface="Montserrat"/>
              <a:sym typeface="Montserrat"/>
            </a:endParaRPr>
          </a:p>
        </p:txBody>
      </p:sp>
      <p:sp>
        <p:nvSpPr>
          <p:cNvPr id="136" name="Google Shape;136;p18"/>
          <p:cNvSpPr txBox="1"/>
          <p:nvPr/>
        </p:nvSpPr>
        <p:spPr>
          <a:xfrm>
            <a:off x="7399050" y="4149275"/>
            <a:ext cx="1570500" cy="104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4C5F"/>
                </a:solidFill>
                <a:latin typeface="Montserrat Medium"/>
                <a:ea typeface="Montserrat Medium"/>
                <a:cs typeface="Montserrat Medium"/>
                <a:sym typeface="Montserrat Medium"/>
              </a:rPr>
              <a:t>Does Not Impact Creator’s Income</a:t>
            </a:r>
            <a:endParaRPr>
              <a:solidFill>
                <a:srgbClr val="3D4C5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sp>
        <p:nvSpPr>
          <p:cNvPr id="2" name="Title 1">
            <a:extLst>
              <a:ext uri="{FF2B5EF4-FFF2-40B4-BE49-F238E27FC236}">
                <a16:creationId xmlns:a16="http://schemas.microsoft.com/office/drawing/2014/main" id="{7171BE97-9A45-09A7-DD5F-343FE27D58C3}"/>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The birth of CONTU</a:t>
            </a:r>
          </a:p>
        </p:txBody>
      </p:sp>
      <p:sp>
        <p:nvSpPr>
          <p:cNvPr id="145" name="Google Shape;145;p19">
            <a:extLst>
              <a:ext uri="{C183D7F6-B498-43B3-948B-1728B52AA6E4}">
                <adec:decorative xmlns:adec="http://schemas.microsoft.com/office/drawing/2017/decorative" val="1"/>
              </a:ext>
            </a:extLst>
          </p:cNvPr>
          <p:cNvSpPr txBox="1"/>
          <p:nvPr/>
        </p:nvSpPr>
        <p:spPr>
          <a:xfrm>
            <a:off x="339425" y="1848675"/>
            <a:ext cx="3456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the birth of</a:t>
            </a:r>
            <a:endParaRPr sz="4600">
              <a:solidFill>
                <a:srgbClr val="6A958C"/>
              </a:solidFill>
              <a:latin typeface="Caveat"/>
              <a:ea typeface="Caveat"/>
              <a:cs typeface="Caveat"/>
              <a:sym typeface="Caveat"/>
            </a:endParaRPr>
          </a:p>
        </p:txBody>
      </p:sp>
      <p:sp>
        <p:nvSpPr>
          <p:cNvPr id="146" name="Google Shape;146;p19">
            <a:extLst>
              <a:ext uri="{C183D7F6-B498-43B3-948B-1728B52AA6E4}">
                <adec:decorative xmlns:adec="http://schemas.microsoft.com/office/drawing/2017/decorative" val="1"/>
              </a:ext>
            </a:extLst>
          </p:cNvPr>
          <p:cNvSpPr txBox="1"/>
          <p:nvPr/>
        </p:nvSpPr>
        <p:spPr>
          <a:xfrm>
            <a:off x="339425" y="2409800"/>
            <a:ext cx="42993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CONTU </a:t>
            </a:r>
            <a:endParaRPr sz="3700" b="1">
              <a:solidFill>
                <a:srgbClr val="3D4C5F"/>
              </a:solidFill>
              <a:latin typeface="Montserrat"/>
              <a:ea typeface="Montserrat"/>
              <a:cs typeface="Montserrat"/>
              <a:sym typeface="Montserrat"/>
            </a:endParaRPr>
          </a:p>
        </p:txBody>
      </p:sp>
      <p:sp>
        <p:nvSpPr>
          <p:cNvPr id="143" name="Google Shape;143;p19">
            <a:extLst>
              <a:ext uri="{C183D7F6-B498-43B3-948B-1728B52AA6E4}">
                <adec:decorative xmlns:adec="http://schemas.microsoft.com/office/drawing/2017/decorative" val="1"/>
              </a:ext>
            </a:extLst>
          </p:cNvPr>
          <p:cNvSpPr/>
          <p:nvPr/>
        </p:nvSpPr>
        <p:spPr>
          <a:xfrm>
            <a:off x="3178700" y="0"/>
            <a:ext cx="5965200" cy="51435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txBox="1"/>
          <p:nvPr/>
        </p:nvSpPr>
        <p:spPr>
          <a:xfrm>
            <a:off x="3454025" y="312875"/>
            <a:ext cx="54690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3D4C5F"/>
                </a:solidFill>
                <a:latin typeface="Montserrat"/>
                <a:ea typeface="Montserrat"/>
                <a:cs typeface="Montserrat"/>
                <a:sym typeface="Montserrat"/>
              </a:rPr>
              <a:t>In </a:t>
            </a:r>
            <a:r>
              <a:rPr lang="en" sz="2500" b="1">
                <a:solidFill>
                  <a:schemeClr val="lt1"/>
                </a:solidFill>
                <a:highlight>
                  <a:srgbClr val="6A958C"/>
                </a:highlight>
                <a:latin typeface="Montserrat"/>
                <a:ea typeface="Montserrat"/>
                <a:cs typeface="Montserrat"/>
                <a:sym typeface="Montserrat"/>
              </a:rPr>
              <a:t>1978</a:t>
            </a:r>
            <a:r>
              <a:rPr lang="en" sz="2500">
                <a:solidFill>
                  <a:srgbClr val="3D4C5F"/>
                </a:solidFill>
                <a:latin typeface="Montserrat"/>
                <a:ea typeface="Montserrat"/>
                <a:cs typeface="Montserrat"/>
                <a:sym typeface="Montserrat"/>
              </a:rPr>
              <a:t> members of the National Commission on New Technology Uses of Copyrighted Works (CONTU) negotiated </a:t>
            </a:r>
            <a:r>
              <a:rPr lang="en" sz="2500" b="1">
                <a:solidFill>
                  <a:schemeClr val="lt1"/>
                </a:solidFill>
                <a:highlight>
                  <a:srgbClr val="6A958C"/>
                </a:highlight>
                <a:latin typeface="Montserrat"/>
                <a:ea typeface="Montserrat"/>
                <a:cs typeface="Montserrat"/>
                <a:sym typeface="Montserrat"/>
              </a:rPr>
              <a:t>guidelines</a:t>
            </a:r>
            <a:r>
              <a:rPr lang="en" sz="2500">
                <a:solidFill>
                  <a:srgbClr val="3D4C5F"/>
                </a:solidFill>
                <a:latin typeface="Montserrat"/>
                <a:ea typeface="Montserrat"/>
                <a:cs typeface="Montserrat"/>
                <a:sym typeface="Montserrat"/>
              </a:rPr>
              <a:t> to provide clarification for Section 108(g)2, which is to prevent libraries from using ILL as a </a:t>
            </a:r>
            <a:r>
              <a:rPr lang="en" sz="2500" b="1">
                <a:solidFill>
                  <a:schemeClr val="lt1"/>
                </a:solidFill>
                <a:highlight>
                  <a:srgbClr val="6A958C"/>
                </a:highlight>
                <a:latin typeface="Montserrat"/>
                <a:ea typeface="Montserrat"/>
                <a:cs typeface="Montserrat"/>
                <a:sym typeface="Montserrat"/>
              </a:rPr>
              <a:t>substitute for a “subscription to” or “purchase of”</a:t>
            </a:r>
            <a:r>
              <a:rPr lang="en" sz="2500">
                <a:solidFill>
                  <a:srgbClr val="3D4C5F"/>
                </a:solidFill>
                <a:latin typeface="Montserrat"/>
                <a:ea typeface="Montserrat"/>
                <a:cs typeface="Montserrat"/>
                <a:sym typeface="Montserrat"/>
              </a:rPr>
              <a:t> copyrighted works.</a:t>
            </a:r>
            <a:endParaRPr sz="2500">
              <a:solidFill>
                <a:srgbClr val="3D4C5F"/>
              </a:solidFill>
              <a:latin typeface="Montserrat"/>
              <a:ea typeface="Montserrat"/>
              <a:cs typeface="Montserrat"/>
              <a:sym typeface="Montserrat"/>
            </a:endParaRPr>
          </a:p>
          <a:p>
            <a:pPr marL="0" lvl="0" indent="0" algn="l" rtl="0">
              <a:spcBef>
                <a:spcPts val="0"/>
              </a:spcBef>
              <a:spcAft>
                <a:spcPts val="0"/>
              </a:spcAft>
              <a:buNone/>
            </a:pPr>
            <a:endParaRPr sz="2300">
              <a:solidFill>
                <a:srgbClr val="3D4C5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Title 1">
            <a:extLst>
              <a:ext uri="{FF2B5EF4-FFF2-40B4-BE49-F238E27FC236}">
                <a16:creationId xmlns:a16="http://schemas.microsoft.com/office/drawing/2014/main" id="{E0B594D9-35B1-3F06-D2C6-87C872A19446}"/>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Then and Now: Scholarly Publishing (1)</a:t>
            </a:r>
          </a:p>
        </p:txBody>
      </p:sp>
      <p:sp>
        <p:nvSpPr>
          <p:cNvPr id="152" name="Google Shape;152;p20">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then and now</a:t>
            </a:r>
            <a:endParaRPr sz="4600">
              <a:solidFill>
                <a:srgbClr val="6A958C"/>
              </a:solidFill>
              <a:latin typeface="Caveat"/>
              <a:ea typeface="Caveat"/>
              <a:cs typeface="Caveat"/>
              <a:sym typeface="Caveat"/>
            </a:endParaRPr>
          </a:p>
        </p:txBody>
      </p:sp>
      <p:sp>
        <p:nvSpPr>
          <p:cNvPr id="153" name="Google Shape;153;p20">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SCHOLARLY PUBLISHING</a:t>
            </a:r>
            <a:endParaRPr sz="3700" b="1">
              <a:solidFill>
                <a:srgbClr val="3D4C5F"/>
              </a:solidFill>
              <a:latin typeface="Montserrat"/>
              <a:ea typeface="Montserrat"/>
              <a:cs typeface="Montserrat"/>
              <a:sym typeface="Montserrat"/>
            </a:endParaRPr>
          </a:p>
        </p:txBody>
      </p:sp>
      <p:graphicFrame>
        <p:nvGraphicFramePr>
          <p:cNvPr id="151" name="Google Shape;151;p20"/>
          <p:cNvGraphicFramePr/>
          <p:nvPr>
            <p:extLst>
              <p:ext uri="{D42A27DB-BD31-4B8C-83A1-F6EECF244321}">
                <p14:modId xmlns:p14="http://schemas.microsoft.com/office/powerpoint/2010/main" val="3289815459"/>
              </p:ext>
            </p:extLst>
          </p:nvPr>
        </p:nvGraphicFramePr>
        <p:xfrm>
          <a:off x="420600" y="1329950"/>
          <a:ext cx="8528050" cy="3550680"/>
        </p:xfrm>
        <a:graphic>
          <a:graphicData uri="http://schemas.openxmlformats.org/drawingml/2006/table">
            <a:tbl>
              <a:tblPr firstRow="1">
                <a:noFill/>
                <a:tableStyleId>{8E548E7F-624F-46E8-9075-4A3FF4373817}</a:tableStyleId>
              </a:tblPr>
              <a:tblGrid>
                <a:gridCol w="2157025">
                  <a:extLst>
                    <a:ext uri="{9D8B030D-6E8A-4147-A177-3AD203B41FA5}">
                      <a16:colId xmlns:a16="http://schemas.microsoft.com/office/drawing/2014/main" val="20000"/>
                    </a:ext>
                  </a:extLst>
                </a:gridCol>
                <a:gridCol w="1585675">
                  <a:extLst>
                    <a:ext uri="{9D8B030D-6E8A-4147-A177-3AD203B41FA5}">
                      <a16:colId xmlns:a16="http://schemas.microsoft.com/office/drawing/2014/main" val="20001"/>
                    </a:ext>
                  </a:extLst>
                </a:gridCol>
                <a:gridCol w="3065975">
                  <a:extLst>
                    <a:ext uri="{9D8B030D-6E8A-4147-A177-3AD203B41FA5}">
                      <a16:colId xmlns:a16="http://schemas.microsoft.com/office/drawing/2014/main" val="20002"/>
                    </a:ext>
                  </a:extLst>
                </a:gridCol>
                <a:gridCol w="171937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endParaRPr sz="1600">
                        <a:solidFill>
                          <a:srgbClr val="3D4C5F"/>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b="1" dirty="0">
                          <a:solidFill>
                            <a:srgbClr val="6A958C"/>
                          </a:solidFill>
                          <a:latin typeface="Montserrat"/>
                          <a:ea typeface="Montserrat"/>
                          <a:cs typeface="Montserrat"/>
                          <a:sym typeface="Montserrat"/>
                        </a:rPr>
                        <a:t>1978</a:t>
                      </a:r>
                      <a:endParaRPr sz="1600" b="1" dirty="0">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b="1">
                          <a:solidFill>
                            <a:srgbClr val="6A958C"/>
                          </a:solidFill>
                          <a:latin typeface="Montserrat"/>
                          <a:ea typeface="Montserrat"/>
                          <a:cs typeface="Montserrat"/>
                          <a:sym typeface="Montserrat"/>
                        </a:rPr>
                        <a:t>1978 Cost </a:t>
                      </a:r>
                      <a:endParaRPr sz="1600" b="1">
                        <a:solidFill>
                          <a:srgbClr val="6A958C"/>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6A958C"/>
                          </a:solidFill>
                          <a:latin typeface="Montserrat"/>
                          <a:ea typeface="Montserrat"/>
                          <a:cs typeface="Montserrat"/>
                          <a:sym typeface="Montserrat"/>
                        </a:rPr>
                        <a:t>(Adjusted for Inflation)</a:t>
                      </a:r>
                      <a:endParaRPr sz="16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b="1">
                          <a:solidFill>
                            <a:srgbClr val="6A958C"/>
                          </a:solidFill>
                          <a:latin typeface="Montserrat"/>
                          <a:ea typeface="Montserrat"/>
                          <a:cs typeface="Montserrat"/>
                          <a:sym typeface="Montserrat"/>
                        </a:rPr>
                        <a:t>Cost in 2023</a:t>
                      </a:r>
                      <a:endParaRPr sz="1600" b="1">
                        <a:solidFill>
                          <a:srgbClr val="6A958C"/>
                        </a:solidFill>
                        <a:latin typeface="Montserrat"/>
                        <a:ea typeface="Montserrat"/>
                        <a:cs typeface="Montserrat"/>
                        <a:sym typeface="Montserrat"/>
                      </a:endParaRPr>
                    </a:p>
                  </a:txBody>
                  <a:tcPr marL="91425" marR="91425" marT="91425" marB="91425" anchor="ctr">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000">
                <a:tc>
                  <a:txBody>
                    <a:bodyPr/>
                    <a:lstStyle/>
                    <a:p>
                      <a:pPr marL="0" lvl="0" indent="0" algn="r" rtl="0">
                        <a:spcBef>
                          <a:spcPts val="0"/>
                        </a:spcBef>
                        <a:spcAft>
                          <a:spcPts val="0"/>
                        </a:spcAft>
                        <a:buNone/>
                      </a:pPr>
                      <a:r>
                        <a:rPr lang="en" sz="1500" dirty="0">
                          <a:solidFill>
                            <a:srgbClr val="3D4C5F"/>
                          </a:solidFill>
                          <a:latin typeface="Montserrat"/>
                          <a:ea typeface="Montserrat"/>
                          <a:cs typeface="Montserrat"/>
                          <a:sym typeface="Montserrat"/>
                        </a:rPr>
                        <a:t>Business Journal</a:t>
                      </a:r>
                      <a:endParaRPr sz="1500" dirty="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dirty="0">
                          <a:solidFill>
                            <a:srgbClr val="3D4C5F"/>
                          </a:solidFill>
                          <a:latin typeface="Montserrat"/>
                          <a:ea typeface="Montserrat"/>
                          <a:cs typeface="Montserrat"/>
                          <a:sym typeface="Montserrat"/>
                        </a:rPr>
                        <a:t>$21.09</a:t>
                      </a:r>
                      <a:endParaRPr sz="1500" dirty="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$97.56</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$2049</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History Journal</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$13.71</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$63.42</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$565</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Chemistry Journal</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$108.22</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$500.60</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$6227</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Political Sci. Journal</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$15.62</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$72.25</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$1051</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Psychology Journal</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$34.21</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$158.25</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$1240</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ILL Borrowing</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$9.50</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$43.94</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$28.52</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81000">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Copyright Fee</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$1.25</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a:solidFill>
                            <a:srgbClr val="3D4C5F"/>
                          </a:solidFill>
                          <a:latin typeface="Montserrat"/>
                          <a:ea typeface="Montserrat"/>
                          <a:cs typeface="Montserrat"/>
                          <a:sym typeface="Montserrat"/>
                        </a:rPr>
                        <a:t>$5.78</a:t>
                      </a:r>
                      <a:endParaRPr sz="150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 sz="1500" dirty="0">
                          <a:solidFill>
                            <a:srgbClr val="3D4C5F"/>
                          </a:solidFill>
                          <a:latin typeface="Montserrat"/>
                          <a:ea typeface="Montserrat"/>
                          <a:cs typeface="Montserrat"/>
                          <a:sym typeface="Montserrat"/>
                        </a:rPr>
                        <a:t>$35—$71</a:t>
                      </a:r>
                      <a:endParaRPr sz="1500" dirty="0">
                        <a:solidFill>
                          <a:srgbClr val="3D4C5F"/>
                        </a:solidFill>
                        <a:latin typeface="Montserrat"/>
                        <a:ea typeface="Montserrat"/>
                        <a:cs typeface="Montserrat"/>
                        <a:sym typeface="Montserrat"/>
                      </a:endParaRPr>
                    </a:p>
                  </a:txBody>
                  <a:tcPr marL="91425" marR="91425" marT="91425" marB="91425">
                    <a:lnL w="9525" cap="flat" cmpd="sng">
                      <a:solidFill>
                        <a:srgbClr val="DAD6D5"/>
                      </a:solidFill>
                      <a:prstDash val="solid"/>
                      <a:round/>
                      <a:headEnd type="none" w="sm" len="sm"/>
                      <a:tailEnd type="none" w="sm" len="sm"/>
                    </a:lnL>
                    <a:lnR w="9525" cap="flat" cmpd="sng">
                      <a:solidFill>
                        <a:srgbClr val="DAD6D5"/>
                      </a:solidFill>
                      <a:prstDash val="solid"/>
                      <a:round/>
                      <a:headEnd type="none" w="sm" len="sm"/>
                      <a:tailEnd type="none" w="sm" len="sm"/>
                    </a:lnR>
                    <a:lnT w="9525" cap="flat" cmpd="sng">
                      <a:solidFill>
                        <a:srgbClr val="DAD6D5"/>
                      </a:solidFill>
                      <a:prstDash val="solid"/>
                      <a:round/>
                      <a:headEnd type="none" w="sm" len="sm"/>
                      <a:tailEnd type="none" w="sm" len="sm"/>
                    </a:lnT>
                    <a:lnB w="9525" cap="flat" cmpd="sng">
                      <a:solidFill>
                        <a:srgbClr val="DAD6D5"/>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itle 1">
            <a:extLst>
              <a:ext uri="{FF2B5EF4-FFF2-40B4-BE49-F238E27FC236}">
                <a16:creationId xmlns:a16="http://schemas.microsoft.com/office/drawing/2014/main" id="{6B98FEA0-67AD-0C24-369B-CB35279C92FF}"/>
              </a:ext>
            </a:extLst>
          </p:cNvPr>
          <p:cNvSpPr>
            <a:spLocks noGrp="1"/>
          </p:cNvSpPr>
          <p:nvPr>
            <p:ph type="ctrTitle"/>
          </p:nvPr>
        </p:nvSpPr>
        <p:spPr>
          <a:xfrm>
            <a:off x="311708" y="-2052600"/>
            <a:ext cx="8520600" cy="2052600"/>
          </a:xfrm>
        </p:spPr>
        <p:txBody>
          <a:bodyPr spcFirstLastPara="1" wrap="square" lIns="91425" tIns="91425" rIns="91425" bIns="91425" anchor="b" anchorCtr="0">
            <a:normAutofit/>
          </a:bodyPr>
          <a:lstStyle/>
          <a:p>
            <a:r>
              <a:rPr lang="en-US" sz="3200" dirty="0"/>
              <a:t>Then and Now: Scholarly Publishing (2)</a:t>
            </a:r>
          </a:p>
        </p:txBody>
      </p:sp>
      <p:sp>
        <p:nvSpPr>
          <p:cNvPr id="168" name="Google Shape;168;p21">
            <a:extLst>
              <a:ext uri="{C183D7F6-B498-43B3-948B-1728B52AA6E4}">
                <adec:decorative xmlns:adec="http://schemas.microsoft.com/office/drawing/2017/decorative" val="1"/>
              </a:ext>
            </a:extLst>
          </p:cNvPr>
          <p:cNvSpPr txBox="1"/>
          <p:nvPr/>
        </p:nvSpPr>
        <p:spPr>
          <a:xfrm>
            <a:off x="0" y="-119925"/>
            <a:ext cx="3729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6A958C"/>
                </a:solidFill>
                <a:latin typeface="Caveat"/>
                <a:ea typeface="Caveat"/>
                <a:cs typeface="Caveat"/>
                <a:sym typeface="Caveat"/>
              </a:rPr>
              <a:t>then and now</a:t>
            </a:r>
            <a:endParaRPr sz="4600">
              <a:solidFill>
                <a:srgbClr val="6A958C"/>
              </a:solidFill>
              <a:latin typeface="Caveat"/>
              <a:ea typeface="Caveat"/>
              <a:cs typeface="Caveat"/>
              <a:sym typeface="Caveat"/>
            </a:endParaRPr>
          </a:p>
        </p:txBody>
      </p:sp>
      <p:sp>
        <p:nvSpPr>
          <p:cNvPr id="169" name="Google Shape;169;p21">
            <a:extLst>
              <a:ext uri="{C183D7F6-B498-43B3-948B-1728B52AA6E4}">
                <adec:decorative xmlns:adec="http://schemas.microsoft.com/office/drawing/2017/decorative" val="1"/>
              </a:ext>
            </a:extLst>
          </p:cNvPr>
          <p:cNvSpPr txBox="1"/>
          <p:nvPr/>
        </p:nvSpPr>
        <p:spPr>
          <a:xfrm>
            <a:off x="0" y="441200"/>
            <a:ext cx="7545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3D4C5F"/>
                </a:solidFill>
                <a:latin typeface="Montserrat"/>
                <a:ea typeface="Montserrat"/>
                <a:cs typeface="Montserrat"/>
                <a:sym typeface="Montserrat"/>
              </a:rPr>
              <a:t>SCHOLARLY PUBLISHING</a:t>
            </a:r>
            <a:endParaRPr sz="3700" b="1">
              <a:solidFill>
                <a:srgbClr val="3D4C5F"/>
              </a:solidFill>
              <a:latin typeface="Montserrat"/>
              <a:ea typeface="Montserrat"/>
              <a:cs typeface="Montserrat"/>
              <a:sym typeface="Montserrat"/>
            </a:endParaRPr>
          </a:p>
        </p:txBody>
      </p:sp>
      <p:sp>
        <p:nvSpPr>
          <p:cNvPr id="159" name="Google Shape;159;p21">
            <a:extLst>
              <a:ext uri="{C183D7F6-B498-43B3-948B-1728B52AA6E4}">
                <adec:decorative xmlns:adec="http://schemas.microsoft.com/office/drawing/2017/decorative" val="1"/>
              </a:ext>
            </a:extLst>
          </p:cNvPr>
          <p:cNvSpPr/>
          <p:nvPr/>
        </p:nvSpPr>
        <p:spPr>
          <a:xfrm>
            <a:off x="0" y="1329950"/>
            <a:ext cx="260700" cy="38136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p:nvPr/>
        </p:nvSpPr>
        <p:spPr>
          <a:xfrm>
            <a:off x="10200" y="132995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6A958C"/>
                </a:solidFill>
                <a:latin typeface="Montserrat"/>
                <a:ea typeface="Montserrat"/>
                <a:cs typeface="Montserrat"/>
                <a:sym typeface="Montserrat"/>
              </a:rPr>
              <a:t>Early-1970s</a:t>
            </a:r>
            <a:endParaRPr sz="2200" b="1">
              <a:solidFill>
                <a:srgbClr val="6A958C"/>
              </a:solidFill>
              <a:latin typeface="Montserrat"/>
              <a:ea typeface="Montserrat"/>
              <a:cs typeface="Montserrat"/>
              <a:sym typeface="Montserrat"/>
            </a:endParaRPr>
          </a:p>
        </p:txBody>
      </p:sp>
      <p:sp>
        <p:nvSpPr>
          <p:cNvPr id="160" name="Google Shape;160;p21"/>
          <p:cNvSpPr/>
          <p:nvPr/>
        </p:nvSpPr>
        <p:spPr>
          <a:xfrm>
            <a:off x="260700" y="1877150"/>
            <a:ext cx="40692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Academic Libraries’ acquisitions budgets allotted</a:t>
            </a:r>
            <a:r>
              <a:rPr lang="en" sz="1600">
                <a:solidFill>
                  <a:schemeClr val="dk1"/>
                </a:solidFill>
                <a:latin typeface="Montserrat"/>
                <a:ea typeface="Montserrat"/>
                <a:cs typeface="Montserrat"/>
                <a:sym typeface="Montserrat"/>
              </a:rPr>
              <a:t> </a:t>
            </a:r>
            <a:r>
              <a:rPr lang="en" sz="1600" b="1">
                <a:solidFill>
                  <a:schemeClr val="lt1"/>
                </a:solidFill>
                <a:highlight>
                  <a:srgbClr val="6A958C"/>
                </a:highlight>
                <a:latin typeface="Montserrat"/>
                <a:ea typeface="Montserrat"/>
                <a:cs typeface="Montserrat"/>
                <a:sym typeface="Montserrat"/>
              </a:rPr>
              <a:t>46% to periodicals</a:t>
            </a:r>
            <a:r>
              <a:rPr lang="en" sz="1600">
                <a:solidFill>
                  <a:srgbClr val="3D4C5F"/>
                </a:solidFill>
                <a:latin typeface="Montserrat"/>
                <a:ea typeface="Montserrat"/>
                <a:cs typeface="Montserrat"/>
                <a:sym typeface="Montserrat"/>
              </a:rPr>
              <a:t>.</a:t>
            </a:r>
            <a:endParaRPr sz="1600">
              <a:solidFill>
                <a:srgbClr val="3D4C5F"/>
              </a:solidFill>
              <a:latin typeface="Montserrat"/>
              <a:ea typeface="Montserrat"/>
              <a:cs typeface="Montserrat"/>
              <a:sym typeface="Montserrat"/>
            </a:endParaRPr>
          </a:p>
        </p:txBody>
      </p:sp>
      <p:sp>
        <p:nvSpPr>
          <p:cNvPr id="164" name="Google Shape;164;p21"/>
          <p:cNvSpPr/>
          <p:nvPr/>
        </p:nvSpPr>
        <p:spPr>
          <a:xfrm>
            <a:off x="260700" y="2965900"/>
            <a:ext cx="40692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Based on </a:t>
            </a:r>
            <a:r>
              <a:rPr lang="en" sz="1600" b="1">
                <a:solidFill>
                  <a:schemeClr val="lt1"/>
                </a:solidFill>
                <a:highlight>
                  <a:srgbClr val="6A958C"/>
                </a:highlight>
                <a:latin typeface="Montserrat"/>
                <a:ea typeface="Montserrat"/>
                <a:cs typeface="Montserrat"/>
                <a:sym typeface="Montserrat"/>
              </a:rPr>
              <a:t>subscription cost</a:t>
            </a:r>
            <a:r>
              <a:rPr lang="en" sz="1600">
                <a:solidFill>
                  <a:srgbClr val="3D4C5F"/>
                </a:solidFill>
                <a:latin typeface="Montserrat"/>
                <a:ea typeface="Montserrat"/>
                <a:cs typeface="Montserrat"/>
                <a:sym typeface="Montserrat"/>
              </a:rPr>
              <a:t>, add/drop decisions are based on</a:t>
            </a:r>
            <a:r>
              <a:rPr lang="en" sz="1600">
                <a:solidFill>
                  <a:schemeClr val="dk1"/>
                </a:solidFill>
                <a:latin typeface="Montserrat"/>
                <a:ea typeface="Montserrat"/>
                <a:cs typeface="Montserrat"/>
                <a:sym typeface="Montserrat"/>
              </a:rPr>
              <a:t> </a:t>
            </a:r>
            <a:r>
              <a:rPr lang="en" sz="1600" b="1">
                <a:solidFill>
                  <a:schemeClr val="lt1"/>
                </a:solidFill>
                <a:highlight>
                  <a:srgbClr val="6A958C"/>
                </a:highlight>
                <a:latin typeface="Montserrat"/>
                <a:ea typeface="Montserrat"/>
                <a:cs typeface="Montserrat"/>
                <a:sym typeface="Montserrat"/>
              </a:rPr>
              <a:t>four/five uses per title per year</a:t>
            </a:r>
            <a:r>
              <a:rPr lang="en" sz="1600">
                <a:solidFill>
                  <a:srgbClr val="3D4C5F"/>
                </a:solidFill>
                <a:latin typeface="Montserrat"/>
                <a:ea typeface="Montserrat"/>
                <a:cs typeface="Montserrat"/>
                <a:sym typeface="Montserrat"/>
              </a:rPr>
              <a:t>.</a:t>
            </a:r>
            <a:endParaRPr sz="1600" b="1">
              <a:solidFill>
                <a:srgbClr val="3D4C5F"/>
              </a:solidFill>
              <a:highlight>
                <a:srgbClr val="6A958C"/>
              </a:highlight>
              <a:latin typeface="Montserrat"/>
              <a:ea typeface="Montserrat"/>
              <a:cs typeface="Montserrat"/>
              <a:sym typeface="Montserrat"/>
            </a:endParaRPr>
          </a:p>
        </p:txBody>
      </p:sp>
      <p:sp>
        <p:nvSpPr>
          <p:cNvPr id="166" name="Google Shape;166;p21"/>
          <p:cNvSpPr/>
          <p:nvPr/>
        </p:nvSpPr>
        <p:spPr>
          <a:xfrm>
            <a:off x="260700" y="4054650"/>
            <a:ext cx="40692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b="1">
                <a:solidFill>
                  <a:srgbClr val="3D4C5F"/>
                </a:solidFill>
                <a:latin typeface="Montserrat"/>
                <a:ea typeface="Montserrat"/>
                <a:cs typeface="Montserrat"/>
                <a:sym typeface="Montserrat"/>
              </a:rPr>
              <a:t>Conclusion:</a:t>
            </a:r>
            <a:r>
              <a:rPr lang="en" sz="1600">
                <a:solidFill>
                  <a:srgbClr val="3D4C5F"/>
                </a:solidFill>
                <a:latin typeface="Montserrat"/>
                <a:ea typeface="Montserrat"/>
                <a:cs typeface="Montserrat"/>
                <a:sym typeface="Montserrat"/>
              </a:rPr>
              <a:t> libraries </a:t>
            </a:r>
            <a:r>
              <a:rPr lang="en" sz="1600" b="1">
                <a:solidFill>
                  <a:schemeClr val="lt1"/>
                </a:solidFill>
                <a:highlight>
                  <a:srgbClr val="6A958C"/>
                </a:highlight>
                <a:latin typeface="Montserrat"/>
                <a:ea typeface="Montserrat"/>
                <a:cs typeface="Montserrat"/>
                <a:sym typeface="Montserrat"/>
              </a:rPr>
              <a:t>unlikely to engage in ILL activity outside the five limit</a:t>
            </a:r>
            <a:r>
              <a:rPr lang="en" sz="1600">
                <a:solidFill>
                  <a:schemeClr val="dk1"/>
                </a:solidFill>
                <a:latin typeface="Montserrat"/>
                <a:ea typeface="Montserrat"/>
                <a:cs typeface="Montserrat"/>
                <a:sym typeface="Montserrat"/>
              </a:rPr>
              <a:t> </a:t>
            </a:r>
            <a:r>
              <a:rPr lang="en" sz="1600">
                <a:solidFill>
                  <a:srgbClr val="3D4C5F"/>
                </a:solidFill>
                <a:latin typeface="Montserrat"/>
                <a:ea typeface="Montserrat"/>
                <a:cs typeface="Montserrat"/>
                <a:sym typeface="Montserrat"/>
              </a:rPr>
              <a:t>specified by CONTU. </a:t>
            </a:r>
            <a:endParaRPr sz="1600" b="1">
              <a:solidFill>
                <a:srgbClr val="3D4C5F"/>
              </a:solidFill>
              <a:highlight>
                <a:srgbClr val="6A958C"/>
              </a:highlight>
              <a:latin typeface="Montserrat"/>
              <a:ea typeface="Montserrat"/>
              <a:cs typeface="Montserrat"/>
              <a:sym typeface="Montserrat"/>
            </a:endParaRPr>
          </a:p>
        </p:txBody>
      </p:sp>
      <p:sp>
        <p:nvSpPr>
          <p:cNvPr id="158" name="Google Shape;158;p21">
            <a:extLst>
              <a:ext uri="{C183D7F6-B498-43B3-948B-1728B52AA6E4}">
                <adec:decorative xmlns:adec="http://schemas.microsoft.com/office/drawing/2017/decorative" val="1"/>
              </a:ext>
            </a:extLst>
          </p:cNvPr>
          <p:cNvSpPr/>
          <p:nvPr/>
        </p:nvSpPr>
        <p:spPr>
          <a:xfrm>
            <a:off x="4803900" y="1329950"/>
            <a:ext cx="260700" cy="3813600"/>
          </a:xfrm>
          <a:prstGeom prst="rect">
            <a:avLst/>
          </a:prstGeom>
          <a:solidFill>
            <a:srgbClr val="DA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p:nvPr/>
        </p:nvSpPr>
        <p:spPr>
          <a:xfrm>
            <a:off x="4803900" y="1329950"/>
            <a:ext cx="2832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6A958C"/>
                </a:solidFill>
                <a:latin typeface="Montserrat"/>
                <a:ea typeface="Montserrat"/>
                <a:cs typeface="Montserrat"/>
                <a:sym typeface="Montserrat"/>
              </a:rPr>
              <a:t>Today</a:t>
            </a:r>
            <a:endParaRPr sz="2200" b="1">
              <a:solidFill>
                <a:srgbClr val="6A958C"/>
              </a:solidFill>
              <a:latin typeface="Montserrat"/>
              <a:ea typeface="Montserrat"/>
              <a:cs typeface="Montserrat"/>
              <a:sym typeface="Montserrat"/>
            </a:endParaRPr>
          </a:p>
        </p:txBody>
      </p:sp>
      <p:sp>
        <p:nvSpPr>
          <p:cNvPr id="163" name="Google Shape;163;p21"/>
          <p:cNvSpPr/>
          <p:nvPr/>
        </p:nvSpPr>
        <p:spPr>
          <a:xfrm>
            <a:off x="5064600" y="1877150"/>
            <a:ext cx="40794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Academic Libraries’ often budget </a:t>
            </a:r>
            <a:r>
              <a:rPr lang="en" sz="1600" b="1">
                <a:solidFill>
                  <a:schemeClr val="lt1"/>
                </a:solidFill>
                <a:highlight>
                  <a:srgbClr val="6A958C"/>
                </a:highlight>
                <a:latin typeface="Montserrat"/>
                <a:ea typeface="Montserrat"/>
                <a:cs typeface="Montserrat"/>
                <a:sym typeface="Montserrat"/>
              </a:rPr>
              <a:t>80% to electronic serials</a:t>
            </a:r>
            <a:r>
              <a:rPr lang="en" sz="1600">
                <a:solidFill>
                  <a:srgbClr val="3D4C5F"/>
                </a:solidFill>
                <a:latin typeface="Montserrat"/>
                <a:ea typeface="Montserrat"/>
                <a:cs typeface="Montserrat"/>
                <a:sym typeface="Montserrat"/>
              </a:rPr>
              <a:t>.</a:t>
            </a:r>
            <a:endParaRPr sz="1600" b="1">
              <a:solidFill>
                <a:srgbClr val="3D4C5F"/>
              </a:solidFill>
              <a:highlight>
                <a:srgbClr val="6A958C"/>
              </a:highlight>
              <a:latin typeface="Montserrat"/>
              <a:ea typeface="Montserrat"/>
              <a:cs typeface="Montserrat"/>
              <a:sym typeface="Montserrat"/>
            </a:endParaRPr>
          </a:p>
        </p:txBody>
      </p:sp>
      <p:sp>
        <p:nvSpPr>
          <p:cNvPr id="165" name="Google Shape;165;p21"/>
          <p:cNvSpPr/>
          <p:nvPr/>
        </p:nvSpPr>
        <p:spPr>
          <a:xfrm>
            <a:off x="5064600" y="2965925"/>
            <a:ext cx="40794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a:solidFill>
                  <a:srgbClr val="3D4C5F"/>
                </a:solidFill>
                <a:latin typeface="Montserrat"/>
                <a:ea typeface="Montserrat"/>
                <a:cs typeface="Montserrat"/>
                <a:sym typeface="Montserrat"/>
              </a:rPr>
              <a:t>Add/drop </a:t>
            </a:r>
            <a:r>
              <a:rPr lang="en" sz="1600" b="1">
                <a:solidFill>
                  <a:schemeClr val="lt1"/>
                </a:solidFill>
                <a:highlight>
                  <a:srgbClr val="6A958C"/>
                </a:highlight>
                <a:latin typeface="Montserrat"/>
                <a:ea typeface="Montserrat"/>
                <a:cs typeface="Montserrat"/>
                <a:sym typeface="Montserrat"/>
              </a:rPr>
              <a:t>depends on cost of subscrip. and freq. of pub.</a:t>
            </a:r>
            <a:r>
              <a:rPr lang="en" sz="1600">
                <a:solidFill>
                  <a:srgbClr val="3D4C5F"/>
                </a:solidFill>
                <a:latin typeface="Montserrat"/>
                <a:ea typeface="Montserrat"/>
                <a:cs typeface="Montserrat"/>
                <a:sym typeface="Montserrat"/>
              </a:rPr>
              <a:t> — ten uses (history) to a hundred (physics).</a:t>
            </a:r>
            <a:endParaRPr sz="1600">
              <a:solidFill>
                <a:srgbClr val="3D4C5F"/>
              </a:solidFill>
              <a:latin typeface="Montserrat"/>
              <a:ea typeface="Montserrat"/>
              <a:cs typeface="Montserrat"/>
              <a:sym typeface="Montserrat"/>
            </a:endParaRPr>
          </a:p>
        </p:txBody>
      </p:sp>
      <p:sp>
        <p:nvSpPr>
          <p:cNvPr id="167" name="Google Shape;167;p21"/>
          <p:cNvSpPr/>
          <p:nvPr/>
        </p:nvSpPr>
        <p:spPr>
          <a:xfrm>
            <a:off x="5064600" y="4054700"/>
            <a:ext cx="4079400" cy="1088700"/>
          </a:xfrm>
          <a:prstGeom prst="rect">
            <a:avLst/>
          </a:prstGeom>
          <a:noFill/>
          <a:ln w="9525" cap="flat" cmpd="sng">
            <a:solidFill>
              <a:srgbClr val="DA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b="1">
                <a:solidFill>
                  <a:srgbClr val="3D4C5F"/>
                </a:solidFill>
                <a:latin typeface="Montserrat"/>
                <a:ea typeface="Montserrat"/>
                <a:cs typeface="Montserrat"/>
                <a:sym typeface="Montserrat"/>
              </a:rPr>
              <a:t>Conclusion: </a:t>
            </a:r>
            <a:r>
              <a:rPr lang="en" sz="1600">
                <a:solidFill>
                  <a:srgbClr val="3D4C5F"/>
                </a:solidFill>
                <a:latin typeface="Montserrat"/>
                <a:ea typeface="Montserrat"/>
                <a:cs typeface="Montserrat"/>
                <a:sym typeface="Montserrat"/>
              </a:rPr>
              <a:t>Based on the current publishing landscape, </a:t>
            </a:r>
            <a:r>
              <a:rPr lang="en" sz="1600" b="1">
                <a:solidFill>
                  <a:schemeClr val="lt1"/>
                </a:solidFill>
                <a:highlight>
                  <a:srgbClr val="6A958C"/>
                </a:highlight>
                <a:latin typeface="Montserrat"/>
                <a:ea typeface="Montserrat"/>
                <a:cs typeface="Montserrat"/>
                <a:sym typeface="Montserrat"/>
              </a:rPr>
              <a:t>the “rule of five” is obsolete</a:t>
            </a:r>
            <a:r>
              <a:rPr lang="en" sz="1600">
                <a:solidFill>
                  <a:schemeClr val="dk1"/>
                </a:solidFill>
                <a:latin typeface="Montserrat"/>
                <a:ea typeface="Montserrat"/>
                <a:cs typeface="Montserrat"/>
                <a:sym typeface="Montserrat"/>
              </a:rPr>
              <a:t>. </a:t>
            </a:r>
            <a:endParaRPr sz="1600">
              <a:solidFill>
                <a:schemeClr val="lt1"/>
              </a:solidFill>
              <a:highlight>
                <a:srgbClr val="6A958C"/>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3761</Words>
  <Application>Microsoft Office PowerPoint</Application>
  <PresentationFormat>On-screen Show (16:9)</PresentationFormat>
  <Paragraphs>1077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Montserrat</vt:lpstr>
      <vt:lpstr>Arial</vt:lpstr>
      <vt:lpstr>Roboto</vt:lpstr>
      <vt:lpstr>Caveat</vt:lpstr>
      <vt:lpstr>Montserrat Medium</vt:lpstr>
      <vt:lpstr>Simple Light</vt:lpstr>
      <vt:lpstr>Forgoing the “rule of five”: Fair Use Analysis in Interlibrary Loan and Collection Development</vt:lpstr>
      <vt:lpstr>This is not legal advice.</vt:lpstr>
      <vt:lpstr>Inspired by Professional Development</vt:lpstr>
      <vt:lpstr>Section 108 Copyright Act</vt:lpstr>
      <vt:lpstr>Under the Fair use Doctrine</vt:lpstr>
      <vt:lpstr>Weighing Fair Use</vt:lpstr>
      <vt:lpstr>The birth of CONTU</vt:lpstr>
      <vt:lpstr>Then and Now: Scholarly Publishing (1)</vt:lpstr>
      <vt:lpstr>Then and Now: Scholarly Publishing (2)</vt:lpstr>
      <vt:lpstr>CONTU in Interlibrary Loan Codes</vt:lpstr>
      <vt:lpstr>Developing a New ILL Copyright Policy</vt:lpstr>
      <vt:lpstr>Applying Review Factors (Australian &amp; New Zealand Journal)</vt:lpstr>
      <vt:lpstr>Applying Review Factors (Australian &amp; New Zealand Journal) Copyright Fees and Subscription Cost</vt:lpstr>
      <vt:lpstr>Applying Review Factors (Australian &amp; New Zealand Journal) Users</vt:lpstr>
      <vt:lpstr>Applying Review Factors (Australian &amp; New Zealand Journal) Articles Borrowed</vt:lpstr>
      <vt:lpstr>Applying Review Factors (Neurology)</vt:lpstr>
      <vt:lpstr>Applying Review Factors (Neurology) Copyright Feeds and Subscription Cost</vt:lpstr>
      <vt:lpstr>Applying Review Factors (Neurology) Users</vt:lpstr>
      <vt:lpstr>Weighing Fair Use (2)</vt:lpstr>
      <vt:lpstr>Applying Review Factors (Journal of American College Health)</vt:lpstr>
      <vt:lpstr>Applying Review Factors (Journal of American College Health) Copyright Fees and Subscription Cost</vt:lpstr>
      <vt:lpstr>Applying Review Factors (Journal of American College Health) Articles Borrowed</vt:lpstr>
      <vt:lpstr>More to Consider (1)</vt:lpstr>
      <vt:lpstr>More to Consider (2)</vt:lpstr>
      <vt:lpstr>Is Easier Always Better?</vt:lpstr>
      <vt:lpstr>Step-by-Step Documentation</vt:lpstr>
      <vt:lpstr>References (1)</vt:lpstr>
      <vt:lpstr>References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Forgoing the Rule of Five: Fair Use Analysis in Interlibrary Loan and Collection Development</dc:title>
  <dc:creator>Sizemore, Linda;Cole, Ashley</dc:creator>
  <cp:lastModifiedBy>Edwards, Laura</cp:lastModifiedBy>
  <cp:revision>1</cp:revision>
  <dcterms:modified xsi:type="dcterms:W3CDTF">2023-06-09T18:33:45Z</dcterms:modified>
</cp:coreProperties>
</file>