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4"/>
  </p:sldMasterIdLst>
  <p:notesMasterIdLst>
    <p:notesMasterId r:id="rId26"/>
  </p:notesMasterIdLst>
  <p:sldIdLst>
    <p:sldId id="256" r:id="rId5"/>
    <p:sldId id="278" r:id="rId6"/>
    <p:sldId id="299" r:id="rId7"/>
    <p:sldId id="281" r:id="rId8"/>
    <p:sldId id="284" r:id="rId9"/>
    <p:sldId id="294" r:id="rId10"/>
    <p:sldId id="293" r:id="rId11"/>
    <p:sldId id="309" r:id="rId12"/>
    <p:sldId id="286" r:id="rId13"/>
    <p:sldId id="298" r:id="rId14"/>
    <p:sldId id="303" r:id="rId15"/>
    <p:sldId id="285" r:id="rId16"/>
    <p:sldId id="306" r:id="rId17"/>
    <p:sldId id="288" r:id="rId18"/>
    <p:sldId id="290" r:id="rId19"/>
    <p:sldId id="300" r:id="rId20"/>
    <p:sldId id="289" r:id="rId21"/>
    <p:sldId id="305" r:id="rId22"/>
    <p:sldId id="302" r:id="rId23"/>
    <p:sldId id="307" r:id="rId24"/>
    <p:sldId id="30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54B"/>
    <a:srgbClr val="CFBC31"/>
    <a:srgbClr val="DFD1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8F183-5156-4844-A6D2-7D6B114739B7}" v="2746" dt="2023-06-12T13:48:29.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p:normalViewPr>
  <p:slideViewPr>
    <p:cSldViewPr snapToGrid="0">
      <p:cViewPr varScale="1">
        <p:scale>
          <a:sx n="81" d="100"/>
          <a:sy n="81" d="100"/>
        </p:scale>
        <p:origin x="126" y="450"/>
      </p:cViewPr>
      <p:guideLst/>
    </p:cSldViewPr>
  </p:slideViewPr>
  <p:outlineViewPr>
    <p:cViewPr>
      <p:scale>
        <a:sx n="33" d="100"/>
        <a:sy n="33" d="100"/>
      </p:scale>
      <p:origin x="0" y="-16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9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Laura" userId="9a7a8da0-c6c0-430f-bb6b-7d8505f88ea4" providerId="ADAL" clId="{85E8F183-5156-4844-A6D2-7D6B114739B7}"/>
    <pc:docChg chg="custSel modSld">
      <pc:chgData name="Edwards, Laura" userId="9a7a8da0-c6c0-430f-bb6b-7d8505f88ea4" providerId="ADAL" clId="{85E8F183-5156-4844-A6D2-7D6B114739B7}" dt="2023-06-12T13:48:29.045" v="3932" actId="12385"/>
      <pc:docMkLst>
        <pc:docMk/>
      </pc:docMkLst>
      <pc:sldChg chg="modSp mod">
        <pc:chgData name="Edwards, Laura" userId="9a7a8da0-c6c0-430f-bb6b-7d8505f88ea4" providerId="ADAL" clId="{85E8F183-5156-4844-A6D2-7D6B114739B7}" dt="2023-06-10T00:47:52.028" v="0" actId="962"/>
        <pc:sldMkLst>
          <pc:docMk/>
          <pc:sldMk cId="2806257027" sldId="256"/>
        </pc:sldMkLst>
        <pc:cxnChg chg="mod">
          <ac:chgData name="Edwards, Laura" userId="9a7a8da0-c6c0-430f-bb6b-7d8505f88ea4" providerId="ADAL" clId="{85E8F183-5156-4844-A6D2-7D6B114739B7}" dt="2023-06-10T00:47:52.028" v="0" actId="962"/>
          <ac:cxnSpMkLst>
            <pc:docMk/>
            <pc:sldMk cId="2806257027" sldId="256"/>
            <ac:cxnSpMk id="6" creationId="{2ACB7719-40CB-D34C-B07C-88672B657A8F}"/>
          </ac:cxnSpMkLst>
        </pc:cxnChg>
      </pc:sldChg>
      <pc:sldChg chg="modSp mod">
        <pc:chgData name="Edwards, Laura" userId="9a7a8da0-c6c0-430f-bb6b-7d8505f88ea4" providerId="ADAL" clId="{85E8F183-5156-4844-A6D2-7D6B114739B7}" dt="2023-06-12T13:47:26.325" v="3928" actId="962"/>
        <pc:sldMkLst>
          <pc:docMk/>
          <pc:sldMk cId="4108400526" sldId="278"/>
        </pc:sldMkLst>
        <pc:spChg chg="mod">
          <ac:chgData name="Edwards, Laura" userId="9a7a8da0-c6c0-430f-bb6b-7d8505f88ea4" providerId="ADAL" clId="{85E8F183-5156-4844-A6D2-7D6B114739B7}" dt="2023-06-10T00:47:55.393" v="1" actId="962"/>
          <ac:spMkLst>
            <pc:docMk/>
            <pc:sldMk cId="4108400526" sldId="278"/>
            <ac:spMk id="6" creationId="{C683D6AA-E90A-170D-6080-1BBEEE28C926}"/>
          </ac:spMkLst>
        </pc:spChg>
        <pc:picChg chg="mod">
          <ac:chgData name="Edwards, Laura" userId="9a7a8da0-c6c0-430f-bb6b-7d8505f88ea4" providerId="ADAL" clId="{85E8F183-5156-4844-A6D2-7D6B114739B7}" dt="2023-06-12T13:47:26.325" v="3928" actId="962"/>
          <ac:picMkLst>
            <pc:docMk/>
            <pc:sldMk cId="4108400526" sldId="278"/>
            <ac:picMk id="8" creationId="{49802646-A480-8580-1C26-F2138766FB3B}"/>
          </ac:picMkLst>
        </pc:picChg>
      </pc:sldChg>
      <pc:sldChg chg="delSp modSp mod">
        <pc:chgData name="Edwards, Laura" userId="9a7a8da0-c6c0-430f-bb6b-7d8505f88ea4" providerId="ADAL" clId="{85E8F183-5156-4844-A6D2-7D6B114739B7}" dt="2023-06-12T13:43:52.222" v="3163" actId="33553"/>
        <pc:sldMkLst>
          <pc:docMk/>
          <pc:sldMk cId="2282602752" sldId="281"/>
        </pc:sldMkLst>
        <pc:spChg chg="mod">
          <ac:chgData name="Edwards, Laura" userId="9a7a8da0-c6c0-430f-bb6b-7d8505f88ea4" providerId="ADAL" clId="{85E8F183-5156-4844-A6D2-7D6B114739B7}" dt="2023-06-12T13:43:52.222" v="3163" actId="33553"/>
          <ac:spMkLst>
            <pc:docMk/>
            <pc:sldMk cId="2282602752" sldId="281"/>
            <ac:spMk id="12" creationId="{65EC1AE4-99C8-1070-C771-2DB19C595894}"/>
          </ac:spMkLst>
        </pc:spChg>
        <pc:spChg chg="del mod">
          <ac:chgData name="Edwards, Laura" userId="9a7a8da0-c6c0-430f-bb6b-7d8505f88ea4" providerId="ADAL" clId="{85E8F183-5156-4844-A6D2-7D6B114739B7}" dt="2023-06-10T00:49:31.405" v="58" actId="478"/>
          <ac:spMkLst>
            <pc:docMk/>
            <pc:sldMk cId="2282602752" sldId="281"/>
            <ac:spMk id="20" creationId="{FA12018B-E19F-6F87-E264-E055AC830362}"/>
          </ac:spMkLst>
        </pc:spChg>
        <pc:picChg chg="mod">
          <ac:chgData name="Edwards, Laura" userId="9a7a8da0-c6c0-430f-bb6b-7d8505f88ea4" providerId="ADAL" clId="{85E8F183-5156-4844-A6D2-7D6B114739B7}" dt="2023-06-10T00:48:52.358" v="55" actId="962"/>
          <ac:picMkLst>
            <pc:docMk/>
            <pc:sldMk cId="2282602752" sldId="281"/>
            <ac:picMk id="3" creationId="{EDD3B119-E81F-BAE9-3103-17CFA59535B8}"/>
          </ac:picMkLst>
        </pc:picChg>
        <pc:cxnChg chg="mod ord">
          <ac:chgData name="Edwards, Laura" userId="9a7a8da0-c6c0-430f-bb6b-7d8505f88ea4" providerId="ADAL" clId="{85E8F183-5156-4844-A6D2-7D6B114739B7}" dt="2023-06-10T00:49:44.412" v="61" actId="962"/>
          <ac:cxnSpMkLst>
            <pc:docMk/>
            <pc:sldMk cId="2282602752" sldId="281"/>
            <ac:cxnSpMk id="4" creationId="{A95BBF61-B34F-5608-255D-78C977054C00}"/>
          </ac:cxnSpMkLst>
        </pc:cxnChg>
        <pc:cxnChg chg="mod">
          <ac:chgData name="Edwards, Laura" userId="9a7a8da0-c6c0-430f-bb6b-7d8505f88ea4" providerId="ADAL" clId="{85E8F183-5156-4844-A6D2-7D6B114739B7}" dt="2023-06-10T00:48:57.099" v="56" actId="962"/>
          <ac:cxnSpMkLst>
            <pc:docMk/>
            <pc:sldMk cId="2282602752" sldId="281"/>
            <ac:cxnSpMk id="14" creationId="{432F638B-28A2-1DE8-1805-455C80B539AD}"/>
          </ac:cxnSpMkLst>
        </pc:cxnChg>
      </pc:sldChg>
      <pc:sldChg chg="modSp mod">
        <pc:chgData name="Edwards, Laura" userId="9a7a8da0-c6c0-430f-bb6b-7d8505f88ea4" providerId="ADAL" clId="{85E8F183-5156-4844-A6D2-7D6B114739B7}" dt="2023-06-10T00:55:33.134" v="1182" actId="962"/>
        <pc:sldMkLst>
          <pc:docMk/>
          <pc:sldMk cId="528792112" sldId="284"/>
        </pc:sldMkLst>
        <pc:spChg chg="mod">
          <ac:chgData name="Edwards, Laura" userId="9a7a8da0-c6c0-430f-bb6b-7d8505f88ea4" providerId="ADAL" clId="{85E8F183-5156-4844-A6D2-7D6B114739B7}" dt="2023-06-10T00:50:12.851" v="62" actId="962"/>
          <ac:spMkLst>
            <pc:docMk/>
            <pc:sldMk cId="528792112" sldId="284"/>
            <ac:spMk id="5" creationId="{15B90170-1800-E7AB-2B72-FDBD8DBEC36D}"/>
          </ac:spMkLst>
        </pc:spChg>
        <pc:graphicFrameChg chg="mod">
          <ac:chgData name="Edwards, Laura" userId="9a7a8da0-c6c0-430f-bb6b-7d8505f88ea4" providerId="ADAL" clId="{85E8F183-5156-4844-A6D2-7D6B114739B7}" dt="2023-06-10T00:55:33.134" v="1182" actId="962"/>
          <ac:graphicFrameMkLst>
            <pc:docMk/>
            <pc:sldMk cId="528792112" sldId="284"/>
            <ac:graphicFrameMk id="4" creationId="{5BF4D6D2-3840-FFBF-355F-32DBB31B95A5}"/>
          </ac:graphicFrameMkLst>
        </pc:graphicFrameChg>
        <pc:picChg chg="mod">
          <ac:chgData name="Edwards, Laura" userId="9a7a8da0-c6c0-430f-bb6b-7d8505f88ea4" providerId="ADAL" clId="{85E8F183-5156-4844-A6D2-7D6B114739B7}" dt="2023-06-10T00:50:21.688" v="63" actId="962"/>
          <ac:picMkLst>
            <pc:docMk/>
            <pc:sldMk cId="528792112" sldId="284"/>
            <ac:picMk id="11" creationId="{40D7D96D-3623-B134-07DC-926CBFCB5667}"/>
          </ac:picMkLst>
        </pc:picChg>
      </pc:sldChg>
      <pc:sldChg chg="addSp modSp mod">
        <pc:chgData name="Edwards, Laura" userId="9a7a8da0-c6c0-430f-bb6b-7d8505f88ea4" providerId="ADAL" clId="{85E8F183-5156-4844-A6D2-7D6B114739B7}" dt="2023-06-12T13:45:17.507" v="3180"/>
        <pc:sldMkLst>
          <pc:docMk/>
          <pc:sldMk cId="2318311424" sldId="285"/>
        </pc:sldMkLst>
        <pc:spChg chg="add mod">
          <ac:chgData name="Edwards, Laura" userId="9a7a8da0-c6c0-430f-bb6b-7d8505f88ea4" providerId="ADAL" clId="{85E8F183-5156-4844-A6D2-7D6B114739B7}" dt="2023-06-12T13:45:17.507" v="3180"/>
          <ac:spMkLst>
            <pc:docMk/>
            <pc:sldMk cId="2318311424" sldId="285"/>
            <ac:spMk id="2" creationId="{A393090B-A04C-0EA1-2453-6035E3B0A2FA}"/>
          </ac:spMkLst>
        </pc:spChg>
        <pc:graphicFrameChg chg="mod">
          <ac:chgData name="Edwards, Laura" userId="9a7a8da0-c6c0-430f-bb6b-7d8505f88ea4" providerId="ADAL" clId="{85E8F183-5156-4844-A6D2-7D6B114739B7}" dt="2023-06-12T13:36:34.407" v="1737" actId="962"/>
          <ac:graphicFrameMkLst>
            <pc:docMk/>
            <pc:sldMk cId="2318311424" sldId="285"/>
            <ac:graphicFrameMk id="12" creationId="{4D7EA198-9558-FCFC-1417-C0F13E434AD3}"/>
          </ac:graphicFrameMkLst>
        </pc:graphicFrameChg>
      </pc:sldChg>
      <pc:sldChg chg="addSp delSp modSp mod">
        <pc:chgData name="Edwards, Laura" userId="9a7a8da0-c6c0-430f-bb6b-7d8505f88ea4" providerId="ADAL" clId="{85E8F183-5156-4844-A6D2-7D6B114739B7}" dt="2023-06-12T13:43:57.969" v="3164" actId="33553"/>
        <pc:sldMkLst>
          <pc:docMk/>
          <pc:sldMk cId="2353140737" sldId="286"/>
        </pc:sldMkLst>
        <pc:spChg chg="add del mod">
          <ac:chgData name="Edwards, Laura" userId="9a7a8da0-c6c0-430f-bb6b-7d8505f88ea4" providerId="ADAL" clId="{85E8F183-5156-4844-A6D2-7D6B114739B7}" dt="2023-06-10T00:55:14.782" v="1179" actId="11529"/>
          <ac:spMkLst>
            <pc:docMk/>
            <pc:sldMk cId="2353140737" sldId="286"/>
            <ac:spMk id="2" creationId="{397BBBB1-27C1-FB9E-8906-B41A99790E9F}"/>
          </ac:spMkLst>
        </pc:spChg>
        <pc:spChg chg="add mod">
          <ac:chgData name="Edwards, Laura" userId="9a7a8da0-c6c0-430f-bb6b-7d8505f88ea4" providerId="ADAL" clId="{85E8F183-5156-4844-A6D2-7D6B114739B7}" dt="2023-06-10T00:55:26.843" v="1181"/>
          <ac:spMkLst>
            <pc:docMk/>
            <pc:sldMk cId="2353140737" sldId="286"/>
            <ac:spMk id="3" creationId="{0B2F41C6-09DE-4C76-776A-AF4AD5E68726}"/>
          </ac:spMkLst>
        </pc:spChg>
        <pc:spChg chg="mod ord">
          <ac:chgData name="Edwards, Laura" userId="9a7a8da0-c6c0-430f-bb6b-7d8505f88ea4" providerId="ADAL" clId="{85E8F183-5156-4844-A6D2-7D6B114739B7}" dt="2023-06-12T13:43:57.969" v="3164" actId="33553"/>
          <ac:spMkLst>
            <pc:docMk/>
            <pc:sldMk cId="2353140737" sldId="286"/>
            <ac:spMk id="5" creationId="{76ED883C-AE0C-B29B-8FD2-A88548E45011}"/>
          </ac:spMkLst>
        </pc:spChg>
        <pc:graphicFrameChg chg="add del mod">
          <ac:chgData name="Edwards, Laura" userId="9a7a8da0-c6c0-430f-bb6b-7d8505f88ea4" providerId="ADAL" clId="{85E8F183-5156-4844-A6D2-7D6B114739B7}" dt="2023-06-10T00:55:44.127" v="1183" actId="962"/>
          <ac:graphicFrameMkLst>
            <pc:docMk/>
            <pc:sldMk cId="2353140737" sldId="286"/>
            <ac:graphicFrameMk id="6" creationId="{32075F9D-30B5-50F1-C449-658FBE1C040D}"/>
          </ac:graphicFrameMkLst>
        </pc:graphicFrameChg>
      </pc:sldChg>
      <pc:sldChg chg="modSp">
        <pc:chgData name="Edwards, Laura" userId="9a7a8da0-c6c0-430f-bb6b-7d8505f88ea4" providerId="ADAL" clId="{85E8F183-5156-4844-A6D2-7D6B114739B7}" dt="2023-06-12T13:43:15.828" v="3160" actId="962"/>
        <pc:sldMkLst>
          <pc:docMk/>
          <pc:sldMk cId="3556772019" sldId="288"/>
        </pc:sldMkLst>
        <pc:graphicFrameChg chg="mod">
          <ac:chgData name="Edwards, Laura" userId="9a7a8da0-c6c0-430f-bb6b-7d8505f88ea4" providerId="ADAL" clId="{85E8F183-5156-4844-A6D2-7D6B114739B7}" dt="2023-06-12T13:43:15.828" v="3160" actId="962"/>
          <ac:graphicFrameMkLst>
            <pc:docMk/>
            <pc:sldMk cId="3556772019" sldId="288"/>
            <ac:graphicFrameMk id="5" creationId="{9C5325DD-3816-837E-B4F4-48A4F4A42A8B}"/>
          </ac:graphicFrameMkLst>
        </pc:graphicFrameChg>
      </pc:sldChg>
      <pc:sldChg chg="modSp">
        <pc:chgData name="Edwards, Laura" userId="9a7a8da0-c6c0-430f-bb6b-7d8505f88ea4" providerId="ADAL" clId="{85E8F183-5156-4844-A6D2-7D6B114739B7}" dt="2023-06-12T13:47:43.660" v="3930" actId="962"/>
        <pc:sldMkLst>
          <pc:docMk/>
          <pc:sldMk cId="699303909" sldId="289"/>
        </pc:sldMkLst>
        <pc:picChg chg="mod">
          <ac:chgData name="Edwards, Laura" userId="9a7a8da0-c6c0-430f-bb6b-7d8505f88ea4" providerId="ADAL" clId="{85E8F183-5156-4844-A6D2-7D6B114739B7}" dt="2023-06-12T13:47:43.660" v="3930" actId="962"/>
          <ac:picMkLst>
            <pc:docMk/>
            <pc:sldMk cId="699303909" sldId="289"/>
            <ac:picMk id="6" creationId="{7FA4C24D-9CDF-52CC-3CAF-E03F6970FB61}"/>
          </ac:picMkLst>
        </pc:picChg>
      </pc:sldChg>
      <pc:sldChg chg="modSp mod">
        <pc:chgData name="Edwards, Laura" userId="9a7a8da0-c6c0-430f-bb6b-7d8505f88ea4" providerId="ADAL" clId="{85E8F183-5156-4844-A6D2-7D6B114739B7}" dt="2023-06-12T13:48:29.045" v="3932" actId="12385"/>
        <pc:sldMkLst>
          <pc:docMk/>
          <pc:sldMk cId="2817905620" sldId="290"/>
        </pc:sldMkLst>
        <pc:spChg chg="mod">
          <ac:chgData name="Edwards, Laura" userId="9a7a8da0-c6c0-430f-bb6b-7d8505f88ea4" providerId="ADAL" clId="{85E8F183-5156-4844-A6D2-7D6B114739B7}" dt="2023-06-12T13:44:41.231" v="3173" actId="33553"/>
          <ac:spMkLst>
            <pc:docMk/>
            <pc:sldMk cId="2817905620" sldId="290"/>
            <ac:spMk id="4" creationId="{7F7C971D-2350-DFDB-6A63-F37D1B05ABE0}"/>
          </ac:spMkLst>
        </pc:spChg>
        <pc:graphicFrameChg chg="mod">
          <ac:chgData name="Edwards, Laura" userId="9a7a8da0-c6c0-430f-bb6b-7d8505f88ea4" providerId="ADAL" clId="{85E8F183-5156-4844-A6D2-7D6B114739B7}" dt="2023-06-12T13:48:29.045" v="3932" actId="12385"/>
          <ac:graphicFrameMkLst>
            <pc:docMk/>
            <pc:sldMk cId="2817905620" sldId="290"/>
            <ac:graphicFrameMk id="2" creationId="{4D71CF72-14BC-CFCE-8EF9-4BA5CD1C5840}"/>
          </ac:graphicFrameMkLst>
        </pc:graphicFrameChg>
      </pc:sldChg>
      <pc:sldChg chg="modSp mod">
        <pc:chgData name="Edwards, Laura" userId="9a7a8da0-c6c0-430f-bb6b-7d8505f88ea4" providerId="ADAL" clId="{85E8F183-5156-4844-A6D2-7D6B114739B7}" dt="2023-06-10T00:52:23.895" v="764" actId="962"/>
        <pc:sldMkLst>
          <pc:docMk/>
          <pc:sldMk cId="3829571238" sldId="293"/>
        </pc:sldMkLst>
        <pc:picChg chg="mod">
          <ac:chgData name="Edwards, Laura" userId="9a7a8da0-c6c0-430f-bb6b-7d8505f88ea4" providerId="ADAL" clId="{85E8F183-5156-4844-A6D2-7D6B114739B7}" dt="2023-06-10T00:52:23.895" v="764" actId="962"/>
          <ac:picMkLst>
            <pc:docMk/>
            <pc:sldMk cId="3829571238" sldId="293"/>
            <ac:picMk id="5" creationId="{B0973997-E3D5-9EE4-0E1C-EE8637939570}"/>
          </ac:picMkLst>
        </pc:picChg>
      </pc:sldChg>
      <pc:sldChg chg="modSp mod">
        <pc:chgData name="Edwards, Laura" userId="9a7a8da0-c6c0-430f-bb6b-7d8505f88ea4" providerId="ADAL" clId="{85E8F183-5156-4844-A6D2-7D6B114739B7}" dt="2023-06-10T00:50:27.540" v="64" actId="962"/>
        <pc:sldMkLst>
          <pc:docMk/>
          <pc:sldMk cId="3839756161" sldId="294"/>
        </pc:sldMkLst>
        <pc:picChg chg="mod">
          <ac:chgData name="Edwards, Laura" userId="9a7a8da0-c6c0-430f-bb6b-7d8505f88ea4" providerId="ADAL" clId="{85E8F183-5156-4844-A6D2-7D6B114739B7}" dt="2023-06-10T00:50:27.540" v="64" actId="962"/>
          <ac:picMkLst>
            <pc:docMk/>
            <pc:sldMk cId="3839756161" sldId="294"/>
            <ac:picMk id="4" creationId="{677BB064-DB8B-9D4F-ACBE-AA6EC1B71413}"/>
          </ac:picMkLst>
        </pc:picChg>
      </pc:sldChg>
      <pc:sldChg chg="modSp mod">
        <pc:chgData name="Edwards, Laura" userId="9a7a8da0-c6c0-430f-bb6b-7d8505f88ea4" providerId="ADAL" clId="{85E8F183-5156-4844-A6D2-7D6B114739B7}" dt="2023-06-10T00:48:24.372" v="52" actId="962"/>
        <pc:sldMkLst>
          <pc:docMk/>
          <pc:sldMk cId="4049183565" sldId="299"/>
        </pc:sldMkLst>
        <pc:spChg chg="mod">
          <ac:chgData name="Edwards, Laura" userId="9a7a8da0-c6c0-430f-bb6b-7d8505f88ea4" providerId="ADAL" clId="{85E8F183-5156-4844-A6D2-7D6B114739B7}" dt="2023-06-10T00:48:00.796" v="2" actId="962"/>
          <ac:spMkLst>
            <pc:docMk/>
            <pc:sldMk cId="4049183565" sldId="299"/>
            <ac:spMk id="6" creationId="{E7706C91-BA10-1B92-D523-DF3864AA0F9F}"/>
          </ac:spMkLst>
        </pc:spChg>
        <pc:picChg chg="mod">
          <ac:chgData name="Edwards, Laura" userId="9a7a8da0-c6c0-430f-bb6b-7d8505f88ea4" providerId="ADAL" clId="{85E8F183-5156-4844-A6D2-7D6B114739B7}" dt="2023-06-10T00:48:24.372" v="52" actId="962"/>
          <ac:picMkLst>
            <pc:docMk/>
            <pc:sldMk cId="4049183565" sldId="299"/>
            <ac:picMk id="5" creationId="{B0B74EAE-A9A2-B4AB-961C-F7CAE58ABA02}"/>
          </ac:picMkLst>
        </pc:picChg>
      </pc:sldChg>
      <pc:sldChg chg="modSp">
        <pc:chgData name="Edwards, Laura" userId="9a7a8da0-c6c0-430f-bb6b-7d8505f88ea4" providerId="ADAL" clId="{85E8F183-5156-4844-A6D2-7D6B114739B7}" dt="2023-06-12T13:47:36.291" v="3929" actId="962"/>
        <pc:sldMkLst>
          <pc:docMk/>
          <pc:sldMk cId="2446948148" sldId="300"/>
        </pc:sldMkLst>
        <pc:spChg chg="mod">
          <ac:chgData name="Edwards, Laura" userId="9a7a8da0-c6c0-430f-bb6b-7d8505f88ea4" providerId="ADAL" clId="{85E8F183-5156-4844-A6D2-7D6B114739B7}" dt="2023-06-12T13:43:28.886" v="3161" actId="962"/>
          <ac:spMkLst>
            <pc:docMk/>
            <pc:sldMk cId="2446948148" sldId="300"/>
            <ac:spMk id="10" creationId="{BEB35461-39B9-A392-4920-777A84310A76}"/>
          </ac:spMkLst>
        </pc:spChg>
        <pc:picChg chg="mod">
          <ac:chgData name="Edwards, Laura" userId="9a7a8da0-c6c0-430f-bb6b-7d8505f88ea4" providerId="ADAL" clId="{85E8F183-5156-4844-A6D2-7D6B114739B7}" dt="2023-06-12T13:47:36.291" v="3929" actId="962"/>
          <ac:picMkLst>
            <pc:docMk/>
            <pc:sldMk cId="2446948148" sldId="300"/>
            <ac:picMk id="8" creationId="{61918AB4-9F28-06B6-EB4E-91CC4C636D8B}"/>
          </ac:picMkLst>
        </pc:picChg>
      </pc:sldChg>
      <pc:sldChg chg="modSp mod">
        <pc:chgData name="Edwards, Laura" userId="9a7a8da0-c6c0-430f-bb6b-7d8505f88ea4" providerId="ADAL" clId="{85E8F183-5156-4844-A6D2-7D6B114739B7}" dt="2023-06-12T13:48:23.385" v="3931" actId="207"/>
        <pc:sldMkLst>
          <pc:docMk/>
          <pc:sldMk cId="3008585054" sldId="302"/>
        </pc:sldMkLst>
        <pc:spChg chg="mod">
          <ac:chgData name="Edwards, Laura" userId="9a7a8da0-c6c0-430f-bb6b-7d8505f88ea4" providerId="ADAL" clId="{85E8F183-5156-4844-A6D2-7D6B114739B7}" dt="2023-06-12T13:48:23.385" v="3931" actId="207"/>
          <ac:spMkLst>
            <pc:docMk/>
            <pc:sldMk cId="3008585054" sldId="302"/>
            <ac:spMk id="2" creationId="{5B98AEA5-7D33-B25D-DFED-149F8E8E94A2}"/>
          </ac:spMkLst>
        </pc:spChg>
        <pc:spChg chg="mod">
          <ac:chgData name="Edwards, Laura" userId="9a7a8da0-c6c0-430f-bb6b-7d8505f88ea4" providerId="ADAL" clId="{85E8F183-5156-4844-A6D2-7D6B114739B7}" dt="2023-06-12T13:45:30.589" v="3182"/>
          <ac:spMkLst>
            <pc:docMk/>
            <pc:sldMk cId="3008585054" sldId="302"/>
            <ac:spMk id="5" creationId="{E6EED564-ED77-BD1E-9D71-0F40C18DDFE9}"/>
          </ac:spMkLst>
        </pc:spChg>
        <pc:spChg chg="mod">
          <ac:chgData name="Edwards, Laura" userId="9a7a8da0-c6c0-430f-bb6b-7d8505f88ea4" providerId="ADAL" clId="{85E8F183-5156-4844-A6D2-7D6B114739B7}" dt="2023-06-12T13:45:08.787" v="3179" actId="962"/>
          <ac:spMkLst>
            <pc:docMk/>
            <pc:sldMk cId="3008585054" sldId="302"/>
            <ac:spMk id="33" creationId="{E25BED67-051B-8762-FBF2-85A1F8AFECDC}"/>
          </ac:spMkLst>
        </pc:spChg>
        <pc:picChg chg="mod">
          <ac:chgData name="Edwards, Laura" userId="9a7a8da0-c6c0-430f-bb6b-7d8505f88ea4" providerId="ADAL" clId="{85E8F183-5156-4844-A6D2-7D6B114739B7}" dt="2023-06-12T13:45:37.202" v="3183" actId="962"/>
          <ac:picMkLst>
            <pc:docMk/>
            <pc:sldMk cId="3008585054" sldId="302"/>
            <ac:picMk id="8" creationId="{ADA1ADE5-0CFE-4A80-7FCF-68D3E639694B}"/>
          </ac:picMkLst>
        </pc:picChg>
        <pc:inkChg chg="mod">
          <ac:chgData name="Edwards, Laura" userId="9a7a8da0-c6c0-430f-bb6b-7d8505f88ea4" providerId="ADAL" clId="{85E8F183-5156-4844-A6D2-7D6B114739B7}" dt="2023-06-12T13:45:03.038" v="3177" actId="962"/>
          <ac:inkMkLst>
            <pc:docMk/>
            <pc:sldMk cId="3008585054" sldId="302"/>
            <ac:inkMk id="11" creationId="{11F2B7AD-4D2C-C016-E52F-207AC072DA2B}"/>
          </ac:inkMkLst>
        </pc:inkChg>
        <pc:inkChg chg="mod">
          <ac:chgData name="Edwards, Laura" userId="9a7a8da0-c6c0-430f-bb6b-7d8505f88ea4" providerId="ADAL" clId="{85E8F183-5156-4844-A6D2-7D6B114739B7}" dt="2023-06-12T13:45:06.310" v="3178" actId="962"/>
          <ac:inkMkLst>
            <pc:docMk/>
            <pc:sldMk cId="3008585054" sldId="302"/>
            <ac:inkMk id="12" creationId="{BAF4794A-ABB5-B1B9-010F-0544E8C08AB0}"/>
          </ac:inkMkLst>
        </pc:inkChg>
      </pc:sldChg>
      <pc:sldChg chg="delSp modSp mod">
        <pc:chgData name="Edwards, Laura" userId="9a7a8da0-c6c0-430f-bb6b-7d8505f88ea4" providerId="ADAL" clId="{85E8F183-5156-4844-A6D2-7D6B114739B7}" dt="2023-06-10T00:54:47.543" v="1177" actId="962"/>
        <pc:sldMkLst>
          <pc:docMk/>
          <pc:sldMk cId="469853276" sldId="303"/>
        </pc:sldMkLst>
        <pc:spChg chg="ord">
          <ac:chgData name="Edwards, Laura" userId="9a7a8da0-c6c0-430f-bb6b-7d8505f88ea4" providerId="ADAL" clId="{85E8F183-5156-4844-A6D2-7D6B114739B7}" dt="2023-06-10T00:54:16.364" v="1021"/>
          <ac:spMkLst>
            <pc:docMk/>
            <pc:sldMk cId="469853276" sldId="303"/>
            <ac:spMk id="2" creationId="{42A4CD39-D0D7-E5AB-911B-27A660400550}"/>
          </ac:spMkLst>
        </pc:spChg>
        <pc:spChg chg="mod">
          <ac:chgData name="Edwards, Laura" userId="9a7a8da0-c6c0-430f-bb6b-7d8505f88ea4" providerId="ADAL" clId="{85E8F183-5156-4844-A6D2-7D6B114739B7}" dt="2023-06-10T00:54:28.003" v="1023" actId="962"/>
          <ac:spMkLst>
            <pc:docMk/>
            <pc:sldMk cId="469853276" sldId="303"/>
            <ac:spMk id="6" creationId="{638A6272-4FA7-D6EC-A638-4A7236629B8D}"/>
          </ac:spMkLst>
        </pc:spChg>
        <pc:spChg chg="del">
          <ac:chgData name="Edwards, Laura" userId="9a7a8da0-c6c0-430f-bb6b-7d8505f88ea4" providerId="ADAL" clId="{85E8F183-5156-4844-A6D2-7D6B114739B7}" dt="2023-06-10T00:54:25.361" v="1022" actId="21"/>
          <ac:spMkLst>
            <pc:docMk/>
            <pc:sldMk cId="469853276" sldId="303"/>
            <ac:spMk id="8" creationId="{041146BB-BC48-1499-236E-E4D7FFCFCED7}"/>
          </ac:spMkLst>
        </pc:spChg>
        <pc:picChg chg="mod">
          <ac:chgData name="Edwards, Laura" userId="9a7a8da0-c6c0-430f-bb6b-7d8505f88ea4" providerId="ADAL" clId="{85E8F183-5156-4844-A6D2-7D6B114739B7}" dt="2023-06-10T00:54:47.543" v="1177" actId="962"/>
          <ac:picMkLst>
            <pc:docMk/>
            <pc:sldMk cId="469853276" sldId="303"/>
            <ac:picMk id="10" creationId="{7A072FB6-7EEC-8134-9D15-58A744203B05}"/>
          </ac:picMkLst>
        </pc:picChg>
      </pc:sldChg>
      <pc:sldChg chg="modSp mod">
        <pc:chgData name="Edwards, Laura" userId="9a7a8da0-c6c0-430f-bb6b-7d8505f88ea4" providerId="ADAL" clId="{85E8F183-5156-4844-A6D2-7D6B114739B7}" dt="2023-06-12T13:44:59.755" v="3176" actId="962"/>
        <pc:sldMkLst>
          <pc:docMk/>
          <pc:sldMk cId="1191507852" sldId="305"/>
        </pc:sldMkLst>
        <pc:spChg chg="mod">
          <ac:chgData name="Edwards, Laura" userId="9a7a8da0-c6c0-430f-bb6b-7d8505f88ea4" providerId="ADAL" clId="{85E8F183-5156-4844-A6D2-7D6B114739B7}" dt="2023-06-12T13:44:56.889" v="3175" actId="962"/>
          <ac:spMkLst>
            <pc:docMk/>
            <pc:sldMk cId="1191507852" sldId="305"/>
            <ac:spMk id="4" creationId="{3974BB37-AD9E-787A-0B04-D769B077D5B5}"/>
          </ac:spMkLst>
        </pc:spChg>
        <pc:spChg chg="mod">
          <ac:chgData name="Edwards, Laura" userId="9a7a8da0-c6c0-430f-bb6b-7d8505f88ea4" providerId="ADAL" clId="{85E8F183-5156-4844-A6D2-7D6B114739B7}" dt="2023-06-12T13:43:44.334" v="3162" actId="33553"/>
          <ac:spMkLst>
            <pc:docMk/>
            <pc:sldMk cId="1191507852" sldId="305"/>
            <ac:spMk id="5" creationId="{3278FCC7-89B0-52C2-98CA-3CCB678D9E7B}"/>
          </ac:spMkLst>
        </pc:spChg>
        <pc:cxnChg chg="mod">
          <ac:chgData name="Edwards, Laura" userId="9a7a8da0-c6c0-430f-bb6b-7d8505f88ea4" providerId="ADAL" clId="{85E8F183-5156-4844-A6D2-7D6B114739B7}" dt="2023-06-12T13:44:59.755" v="3176" actId="962"/>
          <ac:cxnSpMkLst>
            <pc:docMk/>
            <pc:sldMk cId="1191507852" sldId="305"/>
            <ac:cxnSpMk id="7" creationId="{67E6D049-C663-E2BE-2E6F-2207912975A8}"/>
          </ac:cxnSpMkLst>
        </pc:cxnChg>
      </pc:sldChg>
      <pc:sldChg chg="addSp modSp mod">
        <pc:chgData name="Edwards, Laura" userId="9a7a8da0-c6c0-430f-bb6b-7d8505f88ea4" providerId="ADAL" clId="{85E8F183-5156-4844-A6D2-7D6B114739B7}" dt="2023-06-12T13:45:23.238" v="3181"/>
        <pc:sldMkLst>
          <pc:docMk/>
          <pc:sldMk cId="3405740352" sldId="306"/>
        </pc:sldMkLst>
        <pc:spChg chg="add mod">
          <ac:chgData name="Edwards, Laura" userId="9a7a8da0-c6c0-430f-bb6b-7d8505f88ea4" providerId="ADAL" clId="{85E8F183-5156-4844-A6D2-7D6B114739B7}" dt="2023-06-12T13:45:23.238" v="3181"/>
          <ac:spMkLst>
            <pc:docMk/>
            <pc:sldMk cId="3405740352" sldId="306"/>
            <ac:spMk id="2" creationId="{FC8E4FFE-EBC6-D483-606F-933A6DDFCB52}"/>
          </ac:spMkLst>
        </pc:spChg>
        <pc:spChg chg="mod">
          <ac:chgData name="Edwards, Laura" userId="9a7a8da0-c6c0-430f-bb6b-7d8505f88ea4" providerId="ADAL" clId="{85E8F183-5156-4844-A6D2-7D6B114739B7}" dt="2023-06-12T13:36:51.754" v="1738" actId="962"/>
          <ac:spMkLst>
            <pc:docMk/>
            <pc:sldMk cId="3405740352" sldId="306"/>
            <ac:spMk id="11" creationId="{7F0D44CB-9847-4A77-A155-12643A94F233}"/>
          </ac:spMkLst>
        </pc:spChg>
        <pc:graphicFrameChg chg="mod">
          <ac:chgData name="Edwards, Laura" userId="9a7a8da0-c6c0-430f-bb6b-7d8505f88ea4" providerId="ADAL" clId="{85E8F183-5156-4844-A6D2-7D6B114739B7}" dt="2023-06-12T13:41:29.848" v="2516" actId="962"/>
          <ac:graphicFrameMkLst>
            <pc:docMk/>
            <pc:sldMk cId="3405740352" sldId="306"/>
            <ac:graphicFrameMk id="12" creationId="{6C0D4558-8199-C584-D7F7-0973C9B5D850}"/>
          </ac:graphicFrameMkLst>
        </pc:graphicFrameChg>
      </pc:sldChg>
      <pc:sldChg chg="modSp mod">
        <pc:chgData name="Edwards, Laura" userId="9a7a8da0-c6c0-430f-bb6b-7d8505f88ea4" providerId="ADAL" clId="{85E8F183-5156-4844-A6D2-7D6B114739B7}" dt="2023-06-10T00:53:24.348" v="1006" actId="962"/>
        <pc:sldMkLst>
          <pc:docMk/>
          <pc:sldMk cId="3112845199" sldId="309"/>
        </pc:sldMkLst>
        <pc:spChg chg="ord">
          <ac:chgData name="Edwards, Laura" userId="9a7a8da0-c6c0-430f-bb6b-7d8505f88ea4" providerId="ADAL" clId="{85E8F183-5156-4844-A6D2-7D6B114739B7}" dt="2023-06-10T00:52:36.738" v="765"/>
          <ac:spMkLst>
            <pc:docMk/>
            <pc:sldMk cId="3112845199" sldId="309"/>
            <ac:spMk id="4" creationId="{F9899B05-9757-C9CD-BC3E-9785B05E4862}"/>
          </ac:spMkLst>
        </pc:spChg>
        <pc:spChg chg="mod">
          <ac:chgData name="Edwards, Laura" userId="9a7a8da0-c6c0-430f-bb6b-7d8505f88ea4" providerId="ADAL" clId="{85E8F183-5156-4844-A6D2-7D6B114739B7}" dt="2023-06-10T00:52:42.955" v="766" actId="962"/>
          <ac:spMkLst>
            <pc:docMk/>
            <pc:sldMk cId="3112845199" sldId="309"/>
            <ac:spMk id="9" creationId="{9F86AF4F-4F16-BD2D-279F-0A27A7233DB3}"/>
          </ac:spMkLst>
        </pc:spChg>
        <pc:picChg chg="mod">
          <ac:chgData name="Edwards, Laura" userId="9a7a8da0-c6c0-430f-bb6b-7d8505f88ea4" providerId="ADAL" clId="{85E8F183-5156-4844-A6D2-7D6B114739B7}" dt="2023-06-10T00:53:24.348" v="1006" actId="962"/>
          <ac:picMkLst>
            <pc:docMk/>
            <pc:sldMk cId="3112845199" sldId="309"/>
            <ac:picMk id="8" creationId="{5AEC01B3-084F-7770-24D8-C14888A44C7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TSU Lender Activity Overview Report:</a:t>
            </a:r>
          </a:p>
          <a:p>
            <a:pPr>
              <a:defRPr/>
            </a:pPr>
            <a:r>
              <a:rPr lang="en-US" sz="2000" b="1" dirty="0"/>
              <a:t>October</a:t>
            </a:r>
            <a:r>
              <a:rPr lang="en-US" sz="2000" b="1" baseline="0" dirty="0"/>
              <a:t> 2021-March 2023</a:t>
            </a:r>
            <a:endParaRPr lang="en-US" sz="2000" b="1" dirty="0"/>
          </a:p>
        </c:rich>
      </c:tx>
      <c:layout>
        <c:manualLayout>
          <c:xMode val="edge"/>
          <c:yMode val="edge"/>
          <c:x val="0.36456489927415103"/>
          <c:y val="1.45161354846931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'ill_institutionLenderOverview--'!$A$11</c:f>
              <c:strCache>
                <c:ptCount val="1"/>
                <c:pt idx="0">
                  <c:v>Requests Received</c:v>
                </c:pt>
              </c:strCache>
            </c:strRef>
          </c:tx>
          <c:spPr>
            <a:solidFill>
              <a:schemeClr val="accent1"/>
            </a:solidFill>
            <a:ln>
              <a:noFill/>
            </a:ln>
            <a:effectLst/>
          </c:spPr>
          <c:invertIfNegative val="0"/>
          <c:dLbls>
            <c:delete val="1"/>
          </c:dLbls>
          <c:cat>
            <c:numRef>
              <c:f>'ill_institutionLenderOverview--'!$B$10:$S$10</c:f>
              <c:numCache>
                <c:formatCode>mmm\-yy</c:formatCode>
                <c:ptCount val="18"/>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numCache>
            </c:numRef>
          </c:cat>
          <c:val>
            <c:numRef>
              <c:f>'ill_institutionLenderOverview--'!$B$11:$S$11</c:f>
              <c:numCache>
                <c:formatCode>General</c:formatCode>
                <c:ptCount val="18"/>
                <c:pt idx="0">
                  <c:v>415</c:v>
                </c:pt>
                <c:pt idx="1">
                  <c:v>378</c:v>
                </c:pt>
                <c:pt idx="2">
                  <c:v>377</c:v>
                </c:pt>
                <c:pt idx="3">
                  <c:v>176</c:v>
                </c:pt>
                <c:pt idx="4">
                  <c:v>223</c:v>
                </c:pt>
                <c:pt idx="5">
                  <c:v>319</c:v>
                </c:pt>
                <c:pt idx="6">
                  <c:v>314</c:v>
                </c:pt>
                <c:pt idx="7">
                  <c:v>275</c:v>
                </c:pt>
                <c:pt idx="8">
                  <c:v>197</c:v>
                </c:pt>
                <c:pt idx="9">
                  <c:v>258</c:v>
                </c:pt>
                <c:pt idx="10">
                  <c:v>240</c:v>
                </c:pt>
                <c:pt idx="11">
                  <c:v>196</c:v>
                </c:pt>
                <c:pt idx="12">
                  <c:v>326</c:v>
                </c:pt>
                <c:pt idx="13">
                  <c:v>373</c:v>
                </c:pt>
                <c:pt idx="14">
                  <c:v>357</c:v>
                </c:pt>
                <c:pt idx="15">
                  <c:v>156</c:v>
                </c:pt>
                <c:pt idx="16">
                  <c:v>484</c:v>
                </c:pt>
                <c:pt idx="17">
                  <c:v>475</c:v>
                </c:pt>
              </c:numCache>
            </c:numRef>
          </c:val>
          <c:extLst>
            <c:ext xmlns:c16="http://schemas.microsoft.com/office/drawing/2014/chart" uri="{C3380CC4-5D6E-409C-BE32-E72D297353CC}">
              <c16:uniqueId val="{00000000-DD1E-4070-88F0-9724DC8BDE42}"/>
            </c:ext>
          </c:extLst>
        </c:ser>
        <c:ser>
          <c:idx val="1"/>
          <c:order val="1"/>
          <c:tx>
            <c:strRef>
              <c:f>'ill_institutionLenderOverview--'!$A$12</c:f>
              <c:strCache>
                <c:ptCount val="1"/>
                <c:pt idx="0">
                  <c:v>Requests Filled</c:v>
                </c:pt>
              </c:strCache>
            </c:strRef>
          </c:tx>
          <c:spPr>
            <a:solidFill>
              <a:schemeClr val="accent2"/>
            </a:solidFill>
            <a:ln>
              <a:noFill/>
            </a:ln>
            <a:effectLst/>
          </c:spPr>
          <c:invertIfNegative val="0"/>
          <c:dLbls>
            <c:delete val="1"/>
          </c:dLbls>
          <c:cat>
            <c:numRef>
              <c:f>'ill_institutionLenderOverview--'!$B$10:$S$10</c:f>
              <c:numCache>
                <c:formatCode>mmm\-yy</c:formatCode>
                <c:ptCount val="18"/>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numCache>
            </c:numRef>
          </c:cat>
          <c:val>
            <c:numRef>
              <c:f>'ill_institutionLenderOverview--'!$B$12:$S$12</c:f>
              <c:numCache>
                <c:formatCode>General</c:formatCode>
                <c:ptCount val="18"/>
                <c:pt idx="0">
                  <c:v>108</c:v>
                </c:pt>
                <c:pt idx="1">
                  <c:v>124</c:v>
                </c:pt>
                <c:pt idx="2">
                  <c:v>135</c:v>
                </c:pt>
                <c:pt idx="3">
                  <c:v>54</c:v>
                </c:pt>
                <c:pt idx="4">
                  <c:v>73</c:v>
                </c:pt>
                <c:pt idx="5">
                  <c:v>103</c:v>
                </c:pt>
                <c:pt idx="6">
                  <c:v>119</c:v>
                </c:pt>
                <c:pt idx="7">
                  <c:v>91</c:v>
                </c:pt>
                <c:pt idx="8">
                  <c:v>73</c:v>
                </c:pt>
                <c:pt idx="9">
                  <c:v>97</c:v>
                </c:pt>
                <c:pt idx="10">
                  <c:v>78</c:v>
                </c:pt>
                <c:pt idx="11">
                  <c:v>52</c:v>
                </c:pt>
                <c:pt idx="12">
                  <c:v>101</c:v>
                </c:pt>
                <c:pt idx="13">
                  <c:v>106</c:v>
                </c:pt>
                <c:pt idx="14">
                  <c:v>76</c:v>
                </c:pt>
                <c:pt idx="15">
                  <c:v>33</c:v>
                </c:pt>
                <c:pt idx="16">
                  <c:v>70</c:v>
                </c:pt>
                <c:pt idx="17">
                  <c:v>114</c:v>
                </c:pt>
              </c:numCache>
            </c:numRef>
          </c:val>
          <c:extLst>
            <c:ext xmlns:c16="http://schemas.microsoft.com/office/drawing/2014/chart" uri="{C3380CC4-5D6E-409C-BE32-E72D297353CC}">
              <c16:uniqueId val="{00000001-DD1E-4070-88F0-9724DC8BDE42}"/>
            </c:ext>
          </c:extLst>
        </c:ser>
        <c:ser>
          <c:idx val="2"/>
          <c:order val="2"/>
          <c:tx>
            <c:strRef>
              <c:f>'ill_institutionLenderOverview--'!$A$13</c:f>
              <c:strCache>
                <c:ptCount val="1"/>
                <c:pt idx="0">
                  <c:v>Requests Unfilled</c:v>
                </c:pt>
              </c:strCache>
            </c:strRef>
          </c:tx>
          <c:spPr>
            <a:solidFill>
              <a:schemeClr val="accent3"/>
            </a:solidFill>
            <a:ln>
              <a:noFill/>
            </a:ln>
            <a:effectLst/>
          </c:spPr>
          <c:invertIfNegative val="0"/>
          <c:dLbls>
            <c:dLbl>
              <c:idx val="0"/>
              <c:tx>
                <c:rich>
                  <a:bodyPr/>
                  <a:lstStyle/>
                  <a:p>
                    <a:fld id="{E47EFC37-41BE-4676-AC51-C3A37884991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D1E-4070-88F0-9724DC8BDE42}"/>
                </c:ext>
              </c:extLst>
            </c:dLbl>
            <c:dLbl>
              <c:idx val="1"/>
              <c:tx>
                <c:rich>
                  <a:bodyPr/>
                  <a:lstStyle/>
                  <a:p>
                    <a:fld id="{FE6AF841-9C77-471D-AB57-BA68A21D1E3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D1E-4070-88F0-9724DC8BDE42}"/>
                </c:ext>
              </c:extLst>
            </c:dLbl>
            <c:dLbl>
              <c:idx val="2"/>
              <c:tx>
                <c:rich>
                  <a:bodyPr/>
                  <a:lstStyle/>
                  <a:p>
                    <a:fld id="{2A60B9F7-E85B-4783-9F38-5A7DFA50577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D1E-4070-88F0-9724DC8BDE42}"/>
                </c:ext>
              </c:extLst>
            </c:dLbl>
            <c:dLbl>
              <c:idx val="3"/>
              <c:tx>
                <c:rich>
                  <a:bodyPr/>
                  <a:lstStyle/>
                  <a:p>
                    <a:fld id="{51E2A866-3836-4716-A274-1DDACE5070D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D1E-4070-88F0-9724DC8BDE42}"/>
                </c:ext>
              </c:extLst>
            </c:dLbl>
            <c:dLbl>
              <c:idx val="4"/>
              <c:tx>
                <c:rich>
                  <a:bodyPr/>
                  <a:lstStyle/>
                  <a:p>
                    <a:fld id="{98251228-6229-4F7F-A377-69839DEEEE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D1E-4070-88F0-9724DC8BDE42}"/>
                </c:ext>
              </c:extLst>
            </c:dLbl>
            <c:dLbl>
              <c:idx val="5"/>
              <c:tx>
                <c:rich>
                  <a:bodyPr/>
                  <a:lstStyle/>
                  <a:p>
                    <a:fld id="{62258BA3-5AFE-41D8-8A05-BDC5AD026F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D1E-4070-88F0-9724DC8BDE42}"/>
                </c:ext>
              </c:extLst>
            </c:dLbl>
            <c:dLbl>
              <c:idx val="6"/>
              <c:tx>
                <c:rich>
                  <a:bodyPr/>
                  <a:lstStyle/>
                  <a:p>
                    <a:fld id="{3C5A54C8-8205-4B04-8732-D2C48819A47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D1E-4070-88F0-9724DC8BDE42}"/>
                </c:ext>
              </c:extLst>
            </c:dLbl>
            <c:dLbl>
              <c:idx val="7"/>
              <c:tx>
                <c:rich>
                  <a:bodyPr/>
                  <a:lstStyle/>
                  <a:p>
                    <a:fld id="{0637DB76-D627-49AC-AE24-82A56DA272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D1E-4070-88F0-9724DC8BDE42}"/>
                </c:ext>
              </c:extLst>
            </c:dLbl>
            <c:dLbl>
              <c:idx val="8"/>
              <c:tx>
                <c:rich>
                  <a:bodyPr/>
                  <a:lstStyle/>
                  <a:p>
                    <a:fld id="{FD1720E5-3102-411A-9E24-F1FA1C45CBB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D1E-4070-88F0-9724DC8BDE42}"/>
                </c:ext>
              </c:extLst>
            </c:dLbl>
            <c:dLbl>
              <c:idx val="9"/>
              <c:tx>
                <c:rich>
                  <a:bodyPr/>
                  <a:lstStyle/>
                  <a:p>
                    <a:fld id="{ABD136A7-7C68-4748-9031-C7FBF88A57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D1E-4070-88F0-9724DC8BDE42}"/>
                </c:ext>
              </c:extLst>
            </c:dLbl>
            <c:dLbl>
              <c:idx val="10"/>
              <c:tx>
                <c:rich>
                  <a:bodyPr/>
                  <a:lstStyle/>
                  <a:p>
                    <a:fld id="{FC0C844B-BD89-42AA-B2F3-06C0962E2E2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D1E-4070-88F0-9724DC8BDE42}"/>
                </c:ext>
              </c:extLst>
            </c:dLbl>
            <c:dLbl>
              <c:idx val="11"/>
              <c:tx>
                <c:rich>
                  <a:bodyPr/>
                  <a:lstStyle/>
                  <a:p>
                    <a:fld id="{B0E391B6-465B-4674-828D-49CD30FE20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D1E-4070-88F0-9724DC8BDE42}"/>
                </c:ext>
              </c:extLst>
            </c:dLbl>
            <c:dLbl>
              <c:idx val="12"/>
              <c:tx>
                <c:rich>
                  <a:bodyPr/>
                  <a:lstStyle/>
                  <a:p>
                    <a:fld id="{3A3B6112-86E6-4299-81BE-CE16C350966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D1E-4070-88F0-9724DC8BDE42}"/>
                </c:ext>
              </c:extLst>
            </c:dLbl>
            <c:dLbl>
              <c:idx val="13"/>
              <c:tx>
                <c:rich>
                  <a:bodyPr/>
                  <a:lstStyle/>
                  <a:p>
                    <a:fld id="{58BE834B-63EC-49FB-83CA-E1FAC51ABD3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D1E-4070-88F0-9724DC8BDE42}"/>
                </c:ext>
              </c:extLst>
            </c:dLbl>
            <c:dLbl>
              <c:idx val="14"/>
              <c:tx>
                <c:rich>
                  <a:bodyPr/>
                  <a:lstStyle/>
                  <a:p>
                    <a:fld id="{5AD560A1-0EBD-4308-8C50-7CDA921544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D1E-4070-88F0-9724DC8BDE42}"/>
                </c:ext>
              </c:extLst>
            </c:dLbl>
            <c:dLbl>
              <c:idx val="15"/>
              <c:tx>
                <c:rich>
                  <a:bodyPr/>
                  <a:lstStyle/>
                  <a:p>
                    <a:fld id="{997C4BF1-1D50-4EC9-A53A-638AFFFC6C6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D1E-4070-88F0-9724DC8BDE42}"/>
                </c:ext>
              </c:extLst>
            </c:dLbl>
            <c:dLbl>
              <c:idx val="16"/>
              <c:tx>
                <c:rich>
                  <a:bodyPr/>
                  <a:lstStyle/>
                  <a:p>
                    <a:fld id="{171C06E5-48B1-4C3E-AA73-C6C9AF49B70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D1E-4070-88F0-9724DC8BDE42}"/>
                </c:ext>
              </c:extLst>
            </c:dLbl>
            <c:dLbl>
              <c:idx val="17"/>
              <c:tx>
                <c:rich>
                  <a:bodyPr/>
                  <a:lstStyle/>
                  <a:p>
                    <a:fld id="{C6D25114-E5BC-4FBE-BF93-C3296D08FA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D1E-4070-88F0-9724DC8BDE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'ill_institutionLenderOverview--'!$B$10:$S$10</c:f>
              <c:numCache>
                <c:formatCode>mmm\-yy</c:formatCode>
                <c:ptCount val="18"/>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numCache>
            </c:numRef>
          </c:cat>
          <c:val>
            <c:numRef>
              <c:f>'ill_institutionLenderOverview--'!$B$13:$S$13</c:f>
              <c:numCache>
                <c:formatCode>General</c:formatCode>
                <c:ptCount val="18"/>
                <c:pt idx="0">
                  <c:v>317</c:v>
                </c:pt>
                <c:pt idx="1">
                  <c:v>235</c:v>
                </c:pt>
                <c:pt idx="2">
                  <c:v>234</c:v>
                </c:pt>
                <c:pt idx="3">
                  <c:v>128</c:v>
                </c:pt>
                <c:pt idx="4">
                  <c:v>148</c:v>
                </c:pt>
                <c:pt idx="5">
                  <c:v>214</c:v>
                </c:pt>
                <c:pt idx="6">
                  <c:v>193</c:v>
                </c:pt>
                <c:pt idx="7">
                  <c:v>185</c:v>
                </c:pt>
                <c:pt idx="8">
                  <c:v>120</c:v>
                </c:pt>
                <c:pt idx="9">
                  <c:v>165</c:v>
                </c:pt>
                <c:pt idx="10">
                  <c:v>158</c:v>
                </c:pt>
                <c:pt idx="11">
                  <c:v>145</c:v>
                </c:pt>
                <c:pt idx="12">
                  <c:v>225</c:v>
                </c:pt>
                <c:pt idx="13">
                  <c:v>275</c:v>
                </c:pt>
                <c:pt idx="14">
                  <c:v>259</c:v>
                </c:pt>
                <c:pt idx="15">
                  <c:v>129</c:v>
                </c:pt>
                <c:pt idx="16">
                  <c:v>405</c:v>
                </c:pt>
                <c:pt idx="17">
                  <c:v>364</c:v>
                </c:pt>
              </c:numCache>
            </c:numRef>
          </c:val>
          <c:extLst>
            <c:ext xmlns:c15="http://schemas.microsoft.com/office/drawing/2012/chart" uri="{02D57815-91ED-43cb-92C2-25804820EDAC}">
              <c15:datalabelsRange>
                <c15:f>'ill_institutionLenderOverview--'!$B$22:$B$39</c15:f>
                <c15:dlblRangeCache>
                  <c:ptCount val="18"/>
                  <c:pt idx="0">
                    <c:v>77%</c:v>
                  </c:pt>
                  <c:pt idx="1">
                    <c:v>84%</c:v>
                  </c:pt>
                  <c:pt idx="2">
                    <c:v>83%</c:v>
                  </c:pt>
                  <c:pt idx="3">
                    <c:v>73%</c:v>
                  </c:pt>
                  <c:pt idx="4">
                    <c:v>74%</c:v>
                  </c:pt>
                  <c:pt idx="5">
                    <c:v>69%</c:v>
                  </c:pt>
                  <c:pt idx="6">
                    <c:v>74%</c:v>
                  </c:pt>
                  <c:pt idx="7">
                    <c:v>66%</c:v>
                  </c:pt>
                  <c:pt idx="8">
                    <c:v>64%</c:v>
                  </c:pt>
                  <c:pt idx="9">
                    <c:v>61%</c:v>
                  </c:pt>
                  <c:pt idx="10">
                    <c:v>67%</c:v>
                  </c:pt>
                  <c:pt idx="11">
                    <c:v>61%</c:v>
                  </c:pt>
                  <c:pt idx="12">
                    <c:v>67%</c:v>
                  </c:pt>
                  <c:pt idx="13">
                    <c:v>66%</c:v>
                  </c:pt>
                  <c:pt idx="14">
                    <c:v>73%</c:v>
                  </c:pt>
                  <c:pt idx="15">
                    <c:v>62%</c:v>
                  </c:pt>
                  <c:pt idx="16">
                    <c:v>62%</c:v>
                  </c:pt>
                  <c:pt idx="17">
                    <c:v>76%</c:v>
                  </c:pt>
                </c15:dlblRangeCache>
              </c15:datalabelsRange>
            </c:ext>
            <c:ext xmlns:c16="http://schemas.microsoft.com/office/drawing/2014/chart" uri="{C3380CC4-5D6E-409C-BE32-E72D297353CC}">
              <c16:uniqueId val="{00000014-DD1E-4070-88F0-9724DC8BDE42}"/>
            </c:ext>
          </c:extLst>
        </c:ser>
        <c:dLbls>
          <c:dLblPos val="outEnd"/>
          <c:showLegendKey val="0"/>
          <c:showVal val="1"/>
          <c:showCatName val="0"/>
          <c:showSerName val="0"/>
          <c:showPercent val="0"/>
          <c:showBubbleSize val="0"/>
        </c:dLbls>
        <c:gapWidth val="219"/>
        <c:overlap val="-27"/>
        <c:axId val="1274927264"/>
        <c:axId val="1274928224"/>
      </c:barChart>
      <c:dateAx>
        <c:axId val="12749272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74928224"/>
        <c:crosses val="autoZero"/>
        <c:auto val="1"/>
        <c:lblOffset val="100"/>
        <c:baseTimeUnit val="months"/>
      </c:dateAx>
      <c:valAx>
        <c:axId val="127492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74927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5178366810978512"/>
          <c:y val="0.94749521415205096"/>
          <c:w val="0.29643266378042982"/>
          <c:h val="3.79886503632558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latin typeface="+mn-lt"/>
              </a:rPr>
              <a:t>OVERVIEW</a:t>
            </a:r>
            <a:r>
              <a:rPr lang="en-US" sz="2400" b="1" baseline="0" dirty="0">
                <a:latin typeface="+mn-lt"/>
              </a:rPr>
              <a:t> OF UNFILLED REQUESTS</a:t>
            </a:r>
            <a:endParaRPr lang="en-US" sz="2400" b="1" dirty="0">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Sheet1!$B$3</c:f>
              <c:strCache>
                <c:ptCount val="1"/>
                <c:pt idx="0">
                  <c:v>23-Mar</c:v>
                </c:pt>
              </c:strCache>
            </c:strRef>
          </c:tx>
          <c:spPr>
            <a:solidFill>
              <a:schemeClr val="accent1"/>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Sheet1!$B$4:$B$31</c:f>
              <c:numCache>
                <c:formatCode>General</c:formatCode>
                <c:ptCount val="28"/>
                <c:pt idx="1">
                  <c:v>3</c:v>
                </c:pt>
                <c:pt idx="2">
                  <c:v>40</c:v>
                </c:pt>
                <c:pt idx="3">
                  <c:v>2</c:v>
                </c:pt>
                <c:pt idx="4">
                  <c:v>5</c:v>
                </c:pt>
                <c:pt idx="5">
                  <c:v>2</c:v>
                </c:pt>
                <c:pt idx="6">
                  <c:v>4</c:v>
                </c:pt>
                <c:pt idx="7">
                  <c:v>38</c:v>
                </c:pt>
                <c:pt idx="8">
                  <c:v>81</c:v>
                </c:pt>
                <c:pt idx="9">
                  <c:v>6</c:v>
                </c:pt>
                <c:pt idx="10">
                  <c:v>4</c:v>
                </c:pt>
                <c:pt idx="11">
                  <c:v>12</c:v>
                </c:pt>
                <c:pt idx="12">
                  <c:v>32</c:v>
                </c:pt>
                <c:pt idx="13">
                  <c:v>41</c:v>
                </c:pt>
                <c:pt idx="14">
                  <c:v>35</c:v>
                </c:pt>
                <c:pt idx="15">
                  <c:v>8</c:v>
                </c:pt>
                <c:pt idx="16">
                  <c:v>0</c:v>
                </c:pt>
                <c:pt idx="17">
                  <c:v>0</c:v>
                </c:pt>
                <c:pt idx="18">
                  <c:v>0</c:v>
                </c:pt>
                <c:pt idx="19">
                  <c:v>0</c:v>
                </c:pt>
                <c:pt idx="20">
                  <c:v>4</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0-C152-41C5-801B-CD7D0F594083}"/>
            </c:ext>
          </c:extLst>
        </c:ser>
        <c:ser>
          <c:idx val="1"/>
          <c:order val="1"/>
          <c:tx>
            <c:strRef>
              <c:f>Sheet1!$C$3</c:f>
              <c:strCache>
                <c:ptCount val="1"/>
                <c:pt idx="0">
                  <c:v>23-Feb</c:v>
                </c:pt>
              </c:strCache>
            </c:strRef>
          </c:tx>
          <c:spPr>
            <a:solidFill>
              <a:schemeClr val="accent2"/>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Sheet1!$C$4:$C$31</c:f>
              <c:numCache>
                <c:formatCode>General</c:formatCode>
                <c:ptCount val="28"/>
                <c:pt idx="1">
                  <c:v>5</c:v>
                </c:pt>
                <c:pt idx="2">
                  <c:v>0</c:v>
                </c:pt>
                <c:pt idx="3">
                  <c:v>0</c:v>
                </c:pt>
                <c:pt idx="4">
                  <c:v>0</c:v>
                </c:pt>
                <c:pt idx="5">
                  <c:v>0</c:v>
                </c:pt>
                <c:pt idx="6">
                  <c:v>6</c:v>
                </c:pt>
                <c:pt idx="7">
                  <c:v>33</c:v>
                </c:pt>
                <c:pt idx="8">
                  <c:v>55</c:v>
                </c:pt>
                <c:pt idx="9">
                  <c:v>4</c:v>
                </c:pt>
                <c:pt idx="10">
                  <c:v>0</c:v>
                </c:pt>
                <c:pt idx="11">
                  <c:v>9</c:v>
                </c:pt>
                <c:pt idx="12">
                  <c:v>40</c:v>
                </c:pt>
                <c:pt idx="13">
                  <c:v>41</c:v>
                </c:pt>
                <c:pt idx="14">
                  <c:v>6</c:v>
                </c:pt>
                <c:pt idx="15">
                  <c:v>8</c:v>
                </c:pt>
                <c:pt idx="16">
                  <c:v>1</c:v>
                </c:pt>
                <c:pt idx="17">
                  <c:v>11</c:v>
                </c:pt>
                <c:pt idx="18">
                  <c:v>0</c:v>
                </c:pt>
                <c:pt idx="19">
                  <c:v>0</c:v>
                </c:pt>
                <c:pt idx="20">
                  <c:v>9</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1-C152-41C5-801B-CD7D0F594083}"/>
            </c:ext>
          </c:extLst>
        </c:ser>
        <c:ser>
          <c:idx val="2"/>
          <c:order val="2"/>
          <c:tx>
            <c:strRef>
              <c:f>Sheet1!$D$3</c:f>
              <c:strCache>
                <c:ptCount val="1"/>
                <c:pt idx="0">
                  <c:v>23-Jan</c:v>
                </c:pt>
              </c:strCache>
            </c:strRef>
          </c:tx>
          <c:spPr>
            <a:solidFill>
              <a:schemeClr val="accent3"/>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Sheet1!$D$4:$D$31</c:f>
              <c:numCache>
                <c:formatCode>General</c:formatCode>
                <c:ptCount val="28"/>
                <c:pt idx="1">
                  <c:v>2</c:v>
                </c:pt>
                <c:pt idx="2">
                  <c:v>6</c:v>
                </c:pt>
                <c:pt idx="3">
                  <c:v>0</c:v>
                </c:pt>
                <c:pt idx="4">
                  <c:v>1</c:v>
                </c:pt>
                <c:pt idx="5">
                  <c:v>0</c:v>
                </c:pt>
                <c:pt idx="6">
                  <c:v>7</c:v>
                </c:pt>
                <c:pt idx="7">
                  <c:v>36</c:v>
                </c:pt>
                <c:pt idx="8">
                  <c:v>44</c:v>
                </c:pt>
                <c:pt idx="9">
                  <c:v>11</c:v>
                </c:pt>
                <c:pt idx="10">
                  <c:v>2</c:v>
                </c:pt>
                <c:pt idx="11">
                  <c:v>21</c:v>
                </c:pt>
                <c:pt idx="12">
                  <c:v>30</c:v>
                </c:pt>
                <c:pt idx="13">
                  <c:v>36</c:v>
                </c:pt>
                <c:pt idx="14">
                  <c:v>16</c:v>
                </c:pt>
                <c:pt idx="15">
                  <c:v>5</c:v>
                </c:pt>
                <c:pt idx="16">
                  <c:v>0</c:v>
                </c:pt>
                <c:pt idx="17">
                  <c:v>0</c:v>
                </c:pt>
                <c:pt idx="18">
                  <c:v>1</c:v>
                </c:pt>
                <c:pt idx="19">
                  <c:v>0</c:v>
                </c:pt>
                <c:pt idx="20">
                  <c:v>21</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2-C152-41C5-801B-CD7D0F594083}"/>
            </c:ext>
          </c:extLst>
        </c:ser>
        <c:ser>
          <c:idx val="3"/>
          <c:order val="3"/>
          <c:tx>
            <c:strRef>
              <c:f>Sheet1!$E$3</c:f>
              <c:strCache>
                <c:ptCount val="1"/>
                <c:pt idx="0">
                  <c:v>22-Dec</c:v>
                </c:pt>
              </c:strCache>
            </c:strRef>
          </c:tx>
          <c:spPr>
            <a:solidFill>
              <a:schemeClr val="accent4"/>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Sheet1!$E$4:$E$31</c:f>
              <c:numCache>
                <c:formatCode>General</c:formatCode>
                <c:ptCount val="28"/>
                <c:pt idx="1">
                  <c:v>0</c:v>
                </c:pt>
                <c:pt idx="2">
                  <c:v>3</c:v>
                </c:pt>
                <c:pt idx="3">
                  <c:v>0</c:v>
                </c:pt>
                <c:pt idx="4">
                  <c:v>0</c:v>
                </c:pt>
                <c:pt idx="5">
                  <c:v>0</c:v>
                </c:pt>
                <c:pt idx="6">
                  <c:v>0</c:v>
                </c:pt>
                <c:pt idx="7">
                  <c:v>19</c:v>
                </c:pt>
                <c:pt idx="8">
                  <c:v>33</c:v>
                </c:pt>
                <c:pt idx="9">
                  <c:v>2</c:v>
                </c:pt>
                <c:pt idx="10">
                  <c:v>1</c:v>
                </c:pt>
                <c:pt idx="11">
                  <c:v>8</c:v>
                </c:pt>
                <c:pt idx="12">
                  <c:v>16</c:v>
                </c:pt>
                <c:pt idx="13">
                  <c:v>16</c:v>
                </c:pt>
                <c:pt idx="14">
                  <c:v>8</c:v>
                </c:pt>
                <c:pt idx="15">
                  <c:v>3</c:v>
                </c:pt>
                <c:pt idx="16">
                  <c:v>2</c:v>
                </c:pt>
                <c:pt idx="17">
                  <c:v>0</c:v>
                </c:pt>
                <c:pt idx="18">
                  <c:v>0</c:v>
                </c:pt>
                <c:pt idx="19">
                  <c:v>19</c:v>
                </c:pt>
                <c:pt idx="20">
                  <c:v>3</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3-C152-41C5-801B-CD7D0F594083}"/>
            </c:ext>
          </c:extLst>
        </c:ser>
        <c:ser>
          <c:idx val="4"/>
          <c:order val="4"/>
          <c:tx>
            <c:strRef>
              <c:f>Sheet1!$F$3</c:f>
              <c:strCache>
                <c:ptCount val="1"/>
                <c:pt idx="0">
                  <c:v>22-Nov</c:v>
                </c:pt>
              </c:strCache>
            </c:strRef>
          </c:tx>
          <c:spPr>
            <a:solidFill>
              <a:schemeClr val="accent5"/>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Sheet1!$F$4:$F$31</c:f>
              <c:numCache>
                <c:formatCode>General</c:formatCode>
                <c:ptCount val="28"/>
                <c:pt idx="1">
                  <c:v>1</c:v>
                </c:pt>
                <c:pt idx="2">
                  <c:v>2</c:v>
                </c:pt>
                <c:pt idx="3">
                  <c:v>0</c:v>
                </c:pt>
                <c:pt idx="4">
                  <c:v>0</c:v>
                </c:pt>
                <c:pt idx="5">
                  <c:v>1</c:v>
                </c:pt>
                <c:pt idx="6">
                  <c:v>4</c:v>
                </c:pt>
                <c:pt idx="7">
                  <c:v>18</c:v>
                </c:pt>
                <c:pt idx="8">
                  <c:v>37</c:v>
                </c:pt>
                <c:pt idx="9">
                  <c:v>5</c:v>
                </c:pt>
                <c:pt idx="10">
                  <c:v>0</c:v>
                </c:pt>
                <c:pt idx="11">
                  <c:v>2</c:v>
                </c:pt>
                <c:pt idx="12">
                  <c:v>22</c:v>
                </c:pt>
                <c:pt idx="13">
                  <c:v>16</c:v>
                </c:pt>
                <c:pt idx="14">
                  <c:v>15</c:v>
                </c:pt>
                <c:pt idx="15">
                  <c:v>11</c:v>
                </c:pt>
                <c:pt idx="16">
                  <c:v>1</c:v>
                </c:pt>
                <c:pt idx="17">
                  <c:v>0</c:v>
                </c:pt>
                <c:pt idx="18">
                  <c:v>0</c:v>
                </c:pt>
                <c:pt idx="19">
                  <c:v>8</c:v>
                </c:pt>
                <c:pt idx="20">
                  <c:v>9</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4-C152-41C5-801B-CD7D0F594083}"/>
            </c:ext>
          </c:extLst>
        </c:ser>
        <c:ser>
          <c:idx val="5"/>
          <c:order val="5"/>
          <c:tx>
            <c:strRef>
              <c:f>Sheet1!$G$3</c:f>
              <c:strCache>
                <c:ptCount val="1"/>
                <c:pt idx="0">
                  <c:v>22-Oct</c:v>
                </c:pt>
              </c:strCache>
            </c:strRef>
          </c:tx>
          <c:spPr>
            <a:solidFill>
              <a:schemeClr val="accent6"/>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Sheet1!$G$4:$G$31</c:f>
              <c:numCache>
                <c:formatCode>General</c:formatCode>
                <c:ptCount val="28"/>
                <c:pt idx="1">
                  <c:v>0</c:v>
                </c:pt>
                <c:pt idx="2">
                  <c:v>3</c:v>
                </c:pt>
                <c:pt idx="3">
                  <c:v>0</c:v>
                </c:pt>
                <c:pt idx="4">
                  <c:v>0</c:v>
                </c:pt>
                <c:pt idx="5">
                  <c:v>2</c:v>
                </c:pt>
                <c:pt idx="6">
                  <c:v>7</c:v>
                </c:pt>
                <c:pt idx="7">
                  <c:v>15</c:v>
                </c:pt>
                <c:pt idx="8">
                  <c:v>58</c:v>
                </c:pt>
                <c:pt idx="9">
                  <c:v>7</c:v>
                </c:pt>
                <c:pt idx="10">
                  <c:v>2</c:v>
                </c:pt>
                <c:pt idx="11">
                  <c:v>14</c:v>
                </c:pt>
                <c:pt idx="12">
                  <c:v>46</c:v>
                </c:pt>
                <c:pt idx="13">
                  <c:v>23</c:v>
                </c:pt>
                <c:pt idx="14">
                  <c:v>11</c:v>
                </c:pt>
                <c:pt idx="15">
                  <c:v>15</c:v>
                </c:pt>
                <c:pt idx="16">
                  <c:v>2</c:v>
                </c:pt>
                <c:pt idx="17">
                  <c:v>0</c:v>
                </c:pt>
                <c:pt idx="18">
                  <c:v>0</c:v>
                </c:pt>
                <c:pt idx="19">
                  <c:v>0</c:v>
                </c:pt>
                <c:pt idx="20">
                  <c:v>14</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5-C152-41C5-801B-CD7D0F594083}"/>
            </c:ext>
          </c:extLst>
        </c:ser>
        <c:ser>
          <c:idx val="6"/>
          <c:order val="6"/>
          <c:tx>
            <c:strRef>
              <c:f>Sheet1!$H$3</c:f>
              <c:strCache>
                <c:ptCount val="1"/>
                <c:pt idx="0">
                  <c:v>22-Sep</c:v>
                </c:pt>
              </c:strCache>
            </c:strRef>
          </c:tx>
          <c:spPr>
            <a:solidFill>
              <a:schemeClr val="accent1">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Sheet1!$H$4:$H$31</c:f>
              <c:numCache>
                <c:formatCode>General</c:formatCode>
                <c:ptCount val="28"/>
                <c:pt idx="1">
                  <c:v>1</c:v>
                </c:pt>
                <c:pt idx="2">
                  <c:v>2</c:v>
                </c:pt>
                <c:pt idx="3">
                  <c:v>0</c:v>
                </c:pt>
                <c:pt idx="4">
                  <c:v>1</c:v>
                </c:pt>
                <c:pt idx="5">
                  <c:v>0</c:v>
                </c:pt>
                <c:pt idx="6">
                  <c:v>1</c:v>
                </c:pt>
                <c:pt idx="7">
                  <c:v>8</c:v>
                </c:pt>
                <c:pt idx="8">
                  <c:v>35</c:v>
                </c:pt>
                <c:pt idx="9">
                  <c:v>2</c:v>
                </c:pt>
                <c:pt idx="10">
                  <c:v>2</c:v>
                </c:pt>
                <c:pt idx="11">
                  <c:v>7</c:v>
                </c:pt>
                <c:pt idx="12">
                  <c:v>33</c:v>
                </c:pt>
                <c:pt idx="13">
                  <c:v>15</c:v>
                </c:pt>
                <c:pt idx="14">
                  <c:v>16</c:v>
                </c:pt>
                <c:pt idx="15">
                  <c:v>8</c:v>
                </c:pt>
                <c:pt idx="16">
                  <c:v>0</c:v>
                </c:pt>
                <c:pt idx="17">
                  <c:v>0</c:v>
                </c:pt>
                <c:pt idx="18">
                  <c:v>0</c:v>
                </c:pt>
                <c:pt idx="19">
                  <c:v>0</c:v>
                </c:pt>
                <c:pt idx="20">
                  <c:v>10</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6-C152-41C5-801B-CD7D0F594083}"/>
            </c:ext>
          </c:extLst>
        </c:ser>
        <c:ser>
          <c:idx val="7"/>
          <c:order val="7"/>
          <c:tx>
            <c:strRef>
              <c:f>Sheet1!$I$3</c:f>
              <c:strCache>
                <c:ptCount val="1"/>
                <c:pt idx="0">
                  <c:v>22-Aug</c:v>
                </c:pt>
              </c:strCache>
            </c:strRef>
          </c:tx>
          <c:spPr>
            <a:solidFill>
              <a:schemeClr val="accent2">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Sheet1!$I$4:$I$31</c:f>
              <c:numCache>
                <c:formatCode>General</c:formatCode>
                <c:ptCount val="28"/>
                <c:pt idx="1">
                  <c:v>0</c:v>
                </c:pt>
                <c:pt idx="2">
                  <c:v>5</c:v>
                </c:pt>
                <c:pt idx="3">
                  <c:v>0</c:v>
                </c:pt>
                <c:pt idx="4">
                  <c:v>1</c:v>
                </c:pt>
                <c:pt idx="5">
                  <c:v>0</c:v>
                </c:pt>
                <c:pt idx="6">
                  <c:v>8</c:v>
                </c:pt>
                <c:pt idx="7">
                  <c:v>26</c:v>
                </c:pt>
                <c:pt idx="8">
                  <c:v>36</c:v>
                </c:pt>
                <c:pt idx="9">
                  <c:v>10</c:v>
                </c:pt>
                <c:pt idx="10">
                  <c:v>0</c:v>
                </c:pt>
                <c:pt idx="11">
                  <c:v>11</c:v>
                </c:pt>
                <c:pt idx="12">
                  <c:v>28</c:v>
                </c:pt>
                <c:pt idx="13">
                  <c:v>6</c:v>
                </c:pt>
                <c:pt idx="14">
                  <c:v>25</c:v>
                </c:pt>
                <c:pt idx="15">
                  <c:v>6</c:v>
                </c:pt>
                <c:pt idx="16">
                  <c:v>0</c:v>
                </c:pt>
                <c:pt idx="17">
                  <c:v>0</c:v>
                </c:pt>
                <c:pt idx="18">
                  <c:v>0</c:v>
                </c:pt>
                <c:pt idx="19">
                  <c:v>0</c:v>
                </c:pt>
                <c:pt idx="20">
                  <c:v>22</c:v>
                </c:pt>
                <c:pt idx="21">
                  <c:v>1</c:v>
                </c:pt>
                <c:pt idx="22">
                  <c:v>0</c:v>
                </c:pt>
                <c:pt idx="23">
                  <c:v>0</c:v>
                </c:pt>
                <c:pt idx="24">
                  <c:v>0</c:v>
                </c:pt>
                <c:pt idx="25">
                  <c:v>0</c:v>
                </c:pt>
                <c:pt idx="26">
                  <c:v>0</c:v>
                </c:pt>
                <c:pt idx="27">
                  <c:v>0</c:v>
                </c:pt>
              </c:numCache>
            </c:numRef>
          </c:val>
          <c:extLst>
            <c:ext xmlns:c16="http://schemas.microsoft.com/office/drawing/2014/chart" uri="{C3380CC4-5D6E-409C-BE32-E72D297353CC}">
              <c16:uniqueId val="{00000007-C152-41C5-801B-CD7D0F594083}"/>
            </c:ext>
          </c:extLst>
        </c:ser>
        <c:ser>
          <c:idx val="8"/>
          <c:order val="8"/>
          <c:tx>
            <c:strRef>
              <c:f>Sheet1!$J$3</c:f>
              <c:strCache>
                <c:ptCount val="1"/>
                <c:pt idx="0">
                  <c:v>22-Jul</c:v>
                </c:pt>
              </c:strCache>
            </c:strRef>
          </c:tx>
          <c:spPr>
            <a:solidFill>
              <a:schemeClr val="accent3">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Sheet1!$J$4:$J$31</c:f>
              <c:numCache>
                <c:formatCode>General</c:formatCode>
                <c:ptCount val="28"/>
                <c:pt idx="1">
                  <c:v>2</c:v>
                </c:pt>
                <c:pt idx="2">
                  <c:v>0</c:v>
                </c:pt>
                <c:pt idx="3">
                  <c:v>0</c:v>
                </c:pt>
                <c:pt idx="4">
                  <c:v>0</c:v>
                </c:pt>
                <c:pt idx="5">
                  <c:v>2</c:v>
                </c:pt>
                <c:pt idx="6">
                  <c:v>1</c:v>
                </c:pt>
                <c:pt idx="7">
                  <c:v>6</c:v>
                </c:pt>
                <c:pt idx="8">
                  <c:v>30</c:v>
                </c:pt>
                <c:pt idx="9">
                  <c:v>11</c:v>
                </c:pt>
                <c:pt idx="10">
                  <c:v>0</c:v>
                </c:pt>
                <c:pt idx="11">
                  <c:v>9</c:v>
                </c:pt>
                <c:pt idx="12">
                  <c:v>32</c:v>
                </c:pt>
                <c:pt idx="13">
                  <c:v>4</c:v>
                </c:pt>
                <c:pt idx="14">
                  <c:v>10</c:v>
                </c:pt>
                <c:pt idx="15">
                  <c:v>9</c:v>
                </c:pt>
                <c:pt idx="16">
                  <c:v>1</c:v>
                </c:pt>
                <c:pt idx="17">
                  <c:v>0</c:v>
                </c:pt>
                <c:pt idx="18">
                  <c:v>0</c:v>
                </c:pt>
                <c:pt idx="19">
                  <c:v>0</c:v>
                </c:pt>
                <c:pt idx="20">
                  <c:v>2</c:v>
                </c:pt>
                <c:pt idx="21">
                  <c:v>0</c:v>
                </c:pt>
                <c:pt idx="22">
                  <c:v>1</c:v>
                </c:pt>
                <c:pt idx="23">
                  <c:v>0</c:v>
                </c:pt>
                <c:pt idx="24">
                  <c:v>0</c:v>
                </c:pt>
                <c:pt idx="25">
                  <c:v>0</c:v>
                </c:pt>
                <c:pt idx="26">
                  <c:v>0</c:v>
                </c:pt>
                <c:pt idx="27">
                  <c:v>0</c:v>
                </c:pt>
              </c:numCache>
            </c:numRef>
          </c:val>
          <c:extLst>
            <c:ext xmlns:c16="http://schemas.microsoft.com/office/drawing/2014/chart" uri="{C3380CC4-5D6E-409C-BE32-E72D297353CC}">
              <c16:uniqueId val="{00000008-C152-41C5-801B-CD7D0F594083}"/>
            </c:ext>
          </c:extLst>
        </c:ser>
        <c:ser>
          <c:idx val="9"/>
          <c:order val="9"/>
          <c:tx>
            <c:strRef>
              <c:f>Sheet1!$K$3</c:f>
              <c:strCache>
                <c:ptCount val="1"/>
                <c:pt idx="0">
                  <c:v>22-Jun</c:v>
                </c:pt>
              </c:strCache>
            </c:strRef>
          </c:tx>
          <c:spPr>
            <a:solidFill>
              <a:schemeClr val="accent4">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Sheet1!$K$4:$K$31</c:f>
              <c:numCache>
                <c:formatCode>General</c:formatCode>
                <c:ptCount val="28"/>
                <c:pt idx="1">
                  <c:v>0</c:v>
                </c:pt>
                <c:pt idx="2">
                  <c:v>4</c:v>
                </c:pt>
                <c:pt idx="3">
                  <c:v>0</c:v>
                </c:pt>
                <c:pt idx="4">
                  <c:v>0</c:v>
                </c:pt>
                <c:pt idx="5">
                  <c:v>0</c:v>
                </c:pt>
                <c:pt idx="6">
                  <c:v>7</c:v>
                </c:pt>
                <c:pt idx="7">
                  <c:v>11</c:v>
                </c:pt>
                <c:pt idx="8">
                  <c:v>49</c:v>
                </c:pt>
                <c:pt idx="9">
                  <c:v>6</c:v>
                </c:pt>
                <c:pt idx="10">
                  <c:v>0</c:v>
                </c:pt>
                <c:pt idx="11">
                  <c:v>4</c:v>
                </c:pt>
                <c:pt idx="12">
                  <c:v>45</c:v>
                </c:pt>
                <c:pt idx="13">
                  <c:v>3</c:v>
                </c:pt>
                <c:pt idx="14">
                  <c:v>29</c:v>
                </c:pt>
                <c:pt idx="15">
                  <c:v>6</c:v>
                </c:pt>
                <c:pt idx="16">
                  <c:v>1</c:v>
                </c:pt>
                <c:pt idx="17">
                  <c:v>0</c:v>
                </c:pt>
                <c:pt idx="18">
                  <c:v>2</c:v>
                </c:pt>
                <c:pt idx="19">
                  <c:v>0</c:v>
                </c:pt>
                <c:pt idx="20">
                  <c:v>1</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9-C152-41C5-801B-CD7D0F594083}"/>
            </c:ext>
          </c:extLst>
        </c:ser>
        <c:ser>
          <c:idx val="10"/>
          <c:order val="10"/>
          <c:tx>
            <c:strRef>
              <c:f>Sheet1!$L$3</c:f>
              <c:strCache>
                <c:ptCount val="1"/>
                <c:pt idx="0">
                  <c:v>22-May</c:v>
                </c:pt>
              </c:strCache>
            </c:strRef>
          </c:tx>
          <c:spPr>
            <a:solidFill>
              <a:schemeClr val="accent5">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Sheet1!$L$4:$L$31</c:f>
              <c:numCache>
                <c:formatCode>General</c:formatCode>
                <c:ptCount val="28"/>
                <c:pt idx="1">
                  <c:v>0</c:v>
                </c:pt>
                <c:pt idx="2">
                  <c:v>3</c:v>
                </c:pt>
                <c:pt idx="3">
                  <c:v>0</c:v>
                </c:pt>
                <c:pt idx="4">
                  <c:v>1</c:v>
                </c:pt>
                <c:pt idx="5">
                  <c:v>1</c:v>
                </c:pt>
                <c:pt idx="6">
                  <c:v>9</c:v>
                </c:pt>
                <c:pt idx="7">
                  <c:v>12</c:v>
                </c:pt>
                <c:pt idx="8">
                  <c:v>40</c:v>
                </c:pt>
                <c:pt idx="9">
                  <c:v>8</c:v>
                </c:pt>
                <c:pt idx="10">
                  <c:v>1</c:v>
                </c:pt>
                <c:pt idx="11">
                  <c:v>11</c:v>
                </c:pt>
                <c:pt idx="12">
                  <c:v>32</c:v>
                </c:pt>
                <c:pt idx="13">
                  <c:v>8</c:v>
                </c:pt>
                <c:pt idx="14">
                  <c:v>26</c:v>
                </c:pt>
                <c:pt idx="15">
                  <c:v>6</c:v>
                </c:pt>
                <c:pt idx="16">
                  <c:v>0</c:v>
                </c:pt>
                <c:pt idx="17">
                  <c:v>0</c:v>
                </c:pt>
                <c:pt idx="18">
                  <c:v>0</c:v>
                </c:pt>
                <c:pt idx="19">
                  <c:v>0</c:v>
                </c:pt>
                <c:pt idx="20">
                  <c:v>2</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A-C152-41C5-801B-CD7D0F594083}"/>
            </c:ext>
          </c:extLst>
        </c:ser>
        <c:ser>
          <c:idx val="11"/>
          <c:order val="11"/>
          <c:tx>
            <c:strRef>
              <c:f>Sheet1!$M$3</c:f>
              <c:strCache>
                <c:ptCount val="1"/>
                <c:pt idx="0">
                  <c:v>22-Apr</c:v>
                </c:pt>
              </c:strCache>
            </c:strRef>
          </c:tx>
          <c:spPr>
            <a:solidFill>
              <a:schemeClr val="accent6">
                <a:lumMod val="6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Sheet1!$M$4:$M$31</c:f>
              <c:numCache>
                <c:formatCode>General</c:formatCode>
                <c:ptCount val="28"/>
                <c:pt idx="1">
                  <c:v>2</c:v>
                </c:pt>
                <c:pt idx="2">
                  <c:v>4</c:v>
                </c:pt>
                <c:pt idx="3">
                  <c:v>0</c:v>
                </c:pt>
                <c:pt idx="4">
                  <c:v>2</c:v>
                </c:pt>
                <c:pt idx="5">
                  <c:v>0</c:v>
                </c:pt>
                <c:pt idx="6">
                  <c:v>2</c:v>
                </c:pt>
                <c:pt idx="7">
                  <c:v>8</c:v>
                </c:pt>
                <c:pt idx="8">
                  <c:v>35</c:v>
                </c:pt>
                <c:pt idx="9">
                  <c:v>3</c:v>
                </c:pt>
                <c:pt idx="10">
                  <c:v>0</c:v>
                </c:pt>
                <c:pt idx="11">
                  <c:v>6</c:v>
                </c:pt>
                <c:pt idx="12">
                  <c:v>32</c:v>
                </c:pt>
                <c:pt idx="13">
                  <c:v>3</c:v>
                </c:pt>
                <c:pt idx="14">
                  <c:v>26</c:v>
                </c:pt>
                <c:pt idx="15">
                  <c:v>5</c:v>
                </c:pt>
                <c:pt idx="16">
                  <c:v>0</c:v>
                </c:pt>
                <c:pt idx="17">
                  <c:v>0</c:v>
                </c:pt>
                <c:pt idx="18">
                  <c:v>0</c:v>
                </c:pt>
                <c:pt idx="19">
                  <c:v>13</c:v>
                </c:pt>
                <c:pt idx="20">
                  <c:v>3</c:v>
                </c:pt>
                <c:pt idx="21">
                  <c:v>0</c:v>
                </c:pt>
                <c:pt idx="22">
                  <c:v>1</c:v>
                </c:pt>
                <c:pt idx="23">
                  <c:v>0</c:v>
                </c:pt>
                <c:pt idx="24">
                  <c:v>0</c:v>
                </c:pt>
                <c:pt idx="25">
                  <c:v>0</c:v>
                </c:pt>
                <c:pt idx="26">
                  <c:v>0</c:v>
                </c:pt>
                <c:pt idx="27">
                  <c:v>0</c:v>
                </c:pt>
              </c:numCache>
            </c:numRef>
          </c:val>
          <c:extLst>
            <c:ext xmlns:c16="http://schemas.microsoft.com/office/drawing/2014/chart" uri="{C3380CC4-5D6E-409C-BE32-E72D297353CC}">
              <c16:uniqueId val="{0000000B-C152-41C5-801B-CD7D0F594083}"/>
            </c:ext>
          </c:extLst>
        </c:ser>
        <c:ser>
          <c:idx val="12"/>
          <c:order val="12"/>
          <c:tx>
            <c:strRef>
              <c:f>Sheet1!$N$3</c:f>
              <c:strCache>
                <c:ptCount val="1"/>
                <c:pt idx="0">
                  <c:v>22-Mar</c:v>
                </c:pt>
              </c:strCache>
            </c:strRef>
          </c:tx>
          <c:spPr>
            <a:solidFill>
              <a:schemeClr val="accent1">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Sheet1!$N$4:$N$31</c:f>
              <c:numCache>
                <c:formatCode>General</c:formatCode>
                <c:ptCount val="28"/>
                <c:pt idx="1">
                  <c:v>1</c:v>
                </c:pt>
                <c:pt idx="2">
                  <c:v>4</c:v>
                </c:pt>
                <c:pt idx="3">
                  <c:v>0</c:v>
                </c:pt>
                <c:pt idx="4">
                  <c:v>0</c:v>
                </c:pt>
                <c:pt idx="5">
                  <c:v>0</c:v>
                </c:pt>
                <c:pt idx="6">
                  <c:v>4</c:v>
                </c:pt>
                <c:pt idx="7">
                  <c:v>22</c:v>
                </c:pt>
                <c:pt idx="8">
                  <c:v>51</c:v>
                </c:pt>
                <c:pt idx="9">
                  <c:v>3</c:v>
                </c:pt>
                <c:pt idx="10">
                  <c:v>1</c:v>
                </c:pt>
                <c:pt idx="11">
                  <c:v>13</c:v>
                </c:pt>
                <c:pt idx="12">
                  <c:v>72</c:v>
                </c:pt>
                <c:pt idx="13">
                  <c:v>2</c:v>
                </c:pt>
                <c:pt idx="14">
                  <c:v>37</c:v>
                </c:pt>
                <c:pt idx="15">
                  <c:v>12</c:v>
                </c:pt>
                <c:pt idx="16">
                  <c:v>0</c:v>
                </c:pt>
                <c:pt idx="17">
                  <c:v>0</c:v>
                </c:pt>
                <c:pt idx="18">
                  <c:v>0</c:v>
                </c:pt>
                <c:pt idx="19">
                  <c:v>0</c:v>
                </c:pt>
                <c:pt idx="20">
                  <c:v>4</c:v>
                </c:pt>
                <c:pt idx="21">
                  <c:v>0</c:v>
                </c:pt>
                <c:pt idx="22">
                  <c:v>0</c:v>
                </c:pt>
                <c:pt idx="23">
                  <c:v>1</c:v>
                </c:pt>
                <c:pt idx="24">
                  <c:v>0</c:v>
                </c:pt>
                <c:pt idx="25">
                  <c:v>0</c:v>
                </c:pt>
                <c:pt idx="26">
                  <c:v>0</c:v>
                </c:pt>
                <c:pt idx="27">
                  <c:v>0</c:v>
                </c:pt>
              </c:numCache>
            </c:numRef>
          </c:val>
          <c:extLst>
            <c:ext xmlns:c16="http://schemas.microsoft.com/office/drawing/2014/chart" uri="{C3380CC4-5D6E-409C-BE32-E72D297353CC}">
              <c16:uniqueId val="{0000000C-C152-41C5-801B-CD7D0F594083}"/>
            </c:ext>
          </c:extLst>
        </c:ser>
        <c:ser>
          <c:idx val="13"/>
          <c:order val="13"/>
          <c:tx>
            <c:strRef>
              <c:f>Sheet1!$O$3</c:f>
              <c:strCache>
                <c:ptCount val="1"/>
                <c:pt idx="0">
                  <c:v>22-Feb</c:v>
                </c:pt>
              </c:strCache>
            </c:strRef>
          </c:tx>
          <c:spPr>
            <a:solidFill>
              <a:schemeClr val="accent2">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Sheet1!$O$4:$O$31</c:f>
              <c:numCache>
                <c:formatCode>General</c:formatCode>
                <c:ptCount val="28"/>
                <c:pt idx="1">
                  <c:v>0</c:v>
                </c:pt>
                <c:pt idx="2">
                  <c:v>6</c:v>
                </c:pt>
                <c:pt idx="3">
                  <c:v>0</c:v>
                </c:pt>
                <c:pt idx="4">
                  <c:v>1</c:v>
                </c:pt>
                <c:pt idx="5">
                  <c:v>0</c:v>
                </c:pt>
                <c:pt idx="6">
                  <c:v>7</c:v>
                </c:pt>
                <c:pt idx="7">
                  <c:v>25</c:v>
                </c:pt>
                <c:pt idx="8">
                  <c:v>82</c:v>
                </c:pt>
                <c:pt idx="9">
                  <c:v>16</c:v>
                </c:pt>
                <c:pt idx="10">
                  <c:v>0</c:v>
                </c:pt>
                <c:pt idx="11">
                  <c:v>12</c:v>
                </c:pt>
                <c:pt idx="12">
                  <c:v>80</c:v>
                </c:pt>
                <c:pt idx="13">
                  <c:v>3</c:v>
                </c:pt>
                <c:pt idx="14">
                  <c:v>37</c:v>
                </c:pt>
                <c:pt idx="15">
                  <c:v>3</c:v>
                </c:pt>
                <c:pt idx="16">
                  <c:v>0</c:v>
                </c:pt>
                <c:pt idx="17">
                  <c:v>1</c:v>
                </c:pt>
                <c:pt idx="18">
                  <c:v>0</c:v>
                </c:pt>
                <c:pt idx="19">
                  <c:v>0</c:v>
                </c:pt>
                <c:pt idx="20">
                  <c:v>2</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D-C152-41C5-801B-CD7D0F594083}"/>
            </c:ext>
          </c:extLst>
        </c:ser>
        <c:ser>
          <c:idx val="14"/>
          <c:order val="14"/>
          <c:tx>
            <c:strRef>
              <c:f>Sheet1!$P$3</c:f>
              <c:strCache>
                <c:ptCount val="1"/>
                <c:pt idx="0">
                  <c:v>22-Jan</c:v>
                </c:pt>
              </c:strCache>
            </c:strRef>
          </c:tx>
          <c:spPr>
            <a:solidFill>
              <a:schemeClr val="accent3">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Sheet1!$P$4:$P$31</c:f>
              <c:numCache>
                <c:formatCode>General</c:formatCode>
                <c:ptCount val="28"/>
                <c:pt idx="1">
                  <c:v>1</c:v>
                </c:pt>
                <c:pt idx="2">
                  <c:v>1</c:v>
                </c:pt>
                <c:pt idx="3">
                  <c:v>0</c:v>
                </c:pt>
                <c:pt idx="4">
                  <c:v>0</c:v>
                </c:pt>
                <c:pt idx="5">
                  <c:v>0</c:v>
                </c:pt>
                <c:pt idx="6">
                  <c:v>5</c:v>
                </c:pt>
                <c:pt idx="7">
                  <c:v>39</c:v>
                </c:pt>
                <c:pt idx="8">
                  <c:v>69</c:v>
                </c:pt>
                <c:pt idx="9">
                  <c:v>16</c:v>
                </c:pt>
                <c:pt idx="10">
                  <c:v>0</c:v>
                </c:pt>
                <c:pt idx="11">
                  <c:v>17</c:v>
                </c:pt>
                <c:pt idx="12">
                  <c:v>88</c:v>
                </c:pt>
                <c:pt idx="13">
                  <c:v>4</c:v>
                </c:pt>
                <c:pt idx="14">
                  <c:v>0</c:v>
                </c:pt>
                <c:pt idx="15">
                  <c:v>19</c:v>
                </c:pt>
                <c:pt idx="16">
                  <c:v>0</c:v>
                </c:pt>
                <c:pt idx="17">
                  <c:v>0</c:v>
                </c:pt>
                <c:pt idx="18">
                  <c:v>0</c:v>
                </c:pt>
                <c:pt idx="19">
                  <c:v>0</c:v>
                </c:pt>
                <c:pt idx="20">
                  <c:v>2</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E-C152-41C5-801B-CD7D0F594083}"/>
            </c:ext>
          </c:extLst>
        </c:ser>
        <c:ser>
          <c:idx val="15"/>
          <c:order val="15"/>
          <c:tx>
            <c:strRef>
              <c:f>Sheet1!$Q$3</c:f>
              <c:strCache>
                <c:ptCount val="1"/>
                <c:pt idx="0">
                  <c:v>21-Dec</c:v>
                </c:pt>
              </c:strCache>
            </c:strRef>
          </c:tx>
          <c:spPr>
            <a:solidFill>
              <a:schemeClr val="accent4">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Sheet1!$Q$4:$Q$31</c:f>
              <c:numCache>
                <c:formatCode>General</c:formatCode>
                <c:ptCount val="28"/>
                <c:pt idx="1">
                  <c:v>0</c:v>
                </c:pt>
                <c:pt idx="2">
                  <c:v>0</c:v>
                </c:pt>
                <c:pt idx="3">
                  <c:v>0</c:v>
                </c:pt>
                <c:pt idx="4">
                  <c:v>1</c:v>
                </c:pt>
                <c:pt idx="5">
                  <c:v>1</c:v>
                </c:pt>
                <c:pt idx="6">
                  <c:v>1</c:v>
                </c:pt>
                <c:pt idx="7">
                  <c:v>4</c:v>
                </c:pt>
                <c:pt idx="8">
                  <c:v>34</c:v>
                </c:pt>
                <c:pt idx="9">
                  <c:v>7</c:v>
                </c:pt>
                <c:pt idx="10">
                  <c:v>0</c:v>
                </c:pt>
                <c:pt idx="11">
                  <c:v>11</c:v>
                </c:pt>
                <c:pt idx="12">
                  <c:v>52</c:v>
                </c:pt>
                <c:pt idx="13">
                  <c:v>1</c:v>
                </c:pt>
                <c:pt idx="14">
                  <c:v>0</c:v>
                </c:pt>
                <c:pt idx="15">
                  <c:v>9</c:v>
                </c:pt>
                <c:pt idx="16">
                  <c:v>0</c:v>
                </c:pt>
                <c:pt idx="17">
                  <c:v>0</c:v>
                </c:pt>
                <c:pt idx="18">
                  <c:v>0</c:v>
                </c:pt>
                <c:pt idx="19">
                  <c:v>8</c:v>
                </c:pt>
                <c:pt idx="20">
                  <c:v>0</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F-C152-41C5-801B-CD7D0F594083}"/>
            </c:ext>
          </c:extLst>
        </c:ser>
        <c:ser>
          <c:idx val="16"/>
          <c:order val="16"/>
          <c:tx>
            <c:strRef>
              <c:f>Sheet1!$R$3</c:f>
              <c:strCache>
                <c:ptCount val="1"/>
                <c:pt idx="0">
                  <c:v>21-Nov</c:v>
                </c:pt>
              </c:strCache>
            </c:strRef>
          </c:tx>
          <c:spPr>
            <a:solidFill>
              <a:schemeClr val="accent5">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Sheet1!$R$4:$R$31</c:f>
              <c:numCache>
                <c:formatCode>General</c:formatCode>
                <c:ptCount val="28"/>
                <c:pt idx="1">
                  <c:v>1</c:v>
                </c:pt>
                <c:pt idx="2">
                  <c:v>0</c:v>
                </c:pt>
                <c:pt idx="3">
                  <c:v>0</c:v>
                </c:pt>
                <c:pt idx="4">
                  <c:v>1</c:v>
                </c:pt>
                <c:pt idx="5">
                  <c:v>0</c:v>
                </c:pt>
                <c:pt idx="6">
                  <c:v>4</c:v>
                </c:pt>
                <c:pt idx="7">
                  <c:v>1</c:v>
                </c:pt>
                <c:pt idx="8">
                  <c:v>3</c:v>
                </c:pt>
                <c:pt idx="9">
                  <c:v>15</c:v>
                </c:pt>
                <c:pt idx="10">
                  <c:v>1</c:v>
                </c:pt>
                <c:pt idx="11">
                  <c:v>7</c:v>
                </c:pt>
                <c:pt idx="12">
                  <c:v>206</c:v>
                </c:pt>
                <c:pt idx="13">
                  <c:v>3</c:v>
                </c:pt>
                <c:pt idx="14">
                  <c:v>12</c:v>
                </c:pt>
                <c:pt idx="15">
                  <c:v>68</c:v>
                </c:pt>
                <c:pt idx="16">
                  <c:v>1</c:v>
                </c:pt>
                <c:pt idx="17">
                  <c:v>0</c:v>
                </c:pt>
                <c:pt idx="18">
                  <c:v>0</c:v>
                </c:pt>
                <c:pt idx="19">
                  <c:v>0</c:v>
                </c:pt>
                <c:pt idx="20">
                  <c:v>0</c:v>
                </c:pt>
                <c:pt idx="21">
                  <c:v>39</c:v>
                </c:pt>
                <c:pt idx="22">
                  <c:v>0</c:v>
                </c:pt>
                <c:pt idx="23">
                  <c:v>0</c:v>
                </c:pt>
                <c:pt idx="24">
                  <c:v>46</c:v>
                </c:pt>
                <c:pt idx="25">
                  <c:v>3</c:v>
                </c:pt>
                <c:pt idx="26">
                  <c:v>0</c:v>
                </c:pt>
                <c:pt idx="27">
                  <c:v>0</c:v>
                </c:pt>
              </c:numCache>
            </c:numRef>
          </c:val>
          <c:extLst>
            <c:ext xmlns:c16="http://schemas.microsoft.com/office/drawing/2014/chart" uri="{C3380CC4-5D6E-409C-BE32-E72D297353CC}">
              <c16:uniqueId val="{00000010-C152-41C5-801B-CD7D0F594083}"/>
            </c:ext>
          </c:extLst>
        </c:ser>
        <c:ser>
          <c:idx val="17"/>
          <c:order val="17"/>
          <c:tx>
            <c:strRef>
              <c:f>Sheet1!$S$3</c:f>
              <c:strCache>
                <c:ptCount val="1"/>
                <c:pt idx="0">
                  <c:v>21-Oct</c:v>
                </c:pt>
              </c:strCache>
            </c:strRef>
          </c:tx>
          <c:spPr>
            <a:solidFill>
              <a:schemeClr val="accent6">
                <a:lumMod val="80000"/>
                <a:lumOff val="20000"/>
              </a:schemeClr>
            </a:solidFill>
            <a:ln>
              <a:noFill/>
            </a:ln>
            <a:effectLst/>
          </c:spPr>
          <c:invertIfNegative val="0"/>
          <c:cat>
            <c:strRef>
              <c:f>Sheet1!$A$4:$A$31</c:f>
              <c:strCache>
                <c:ptCount val="28"/>
                <c:pt idx="1">
                  <c:v>AGED TO EXPIRED</c:v>
                </c:pt>
                <c:pt idx="2">
                  <c:v>AGED TO NEXT LENDER</c:v>
                </c:pt>
                <c:pt idx="3">
                  <c:v>AGED TO SAME LENDER</c:v>
                </c:pt>
                <c:pt idx="4">
                  <c:v>AGED TO UNFILLED</c:v>
                </c:pt>
                <c:pt idx="5">
                  <c:v>BORROWER REFUSED CONDITIONS</c:v>
                </c:pt>
                <c:pt idx="6">
                  <c:v>IN USE ON LOAN</c:v>
                </c:pt>
                <c:pt idx="7">
                  <c:v>ITEM TOO NEW TO LOAN</c:v>
                </c:pt>
                <c:pt idx="8">
                  <c:v>LACKING</c:v>
                </c:pt>
                <c:pt idx="9">
                  <c:v>NON CIRCULATING</c:v>
                </c:pt>
                <c:pt idx="10">
                  <c:v>NOT FOUND AS CITED</c:v>
                </c:pt>
                <c:pt idx="11">
                  <c:v>NOT ON SHELF</c:v>
                </c:pt>
                <c:pt idx="12">
                  <c:v>NOT OWNED</c:v>
                </c:pt>
                <c:pt idx="13">
                  <c:v>POLICY PROBLEM</c:v>
                </c:pt>
                <c:pt idx="14">
                  <c:v>PUBLISHER EMBARGO</c:v>
                </c:pt>
                <c:pt idx="15">
                  <c:v>UNSPECIFIED</c:v>
                </c:pt>
                <c:pt idx="16">
                  <c:v>IN PROCESS</c:v>
                </c:pt>
                <c:pt idx="17">
                  <c:v>NOT LICENSED TO FILL</c:v>
                </c:pt>
                <c:pt idx="18">
                  <c:v>POOR CONDITION</c:v>
                </c:pt>
                <c:pt idx="19">
                  <c:v>DEFLECTION - NOT CURRENTLY A SUPPLIER</c:v>
                </c:pt>
                <c:pt idx="20">
                  <c:v>ON RESERVE</c:v>
                </c:pt>
                <c:pt idx="21">
                  <c:v>VOLUME ISSUE NOT YET AVAILABLE</c:v>
                </c:pt>
                <c:pt idx="22">
                  <c:v>OFFSITE</c:v>
                </c:pt>
                <c:pt idx="23">
                  <c:v>REQUESTED DELIVERY SERVICES NOT SUPPORTED</c:v>
                </c:pt>
                <c:pt idx="24">
                  <c:v>PREFERRED DELIVERY TIME NOT POSSIBLE</c:v>
                </c:pt>
                <c:pt idx="25">
                  <c:v>SYSTEM CHECKED AVAILABILITY</c:v>
                </c:pt>
                <c:pt idx="26">
                  <c:v>ON ORDER</c:v>
                </c:pt>
                <c:pt idx="27">
                  <c:v>PREPAYMENT REQUIRED</c:v>
                </c:pt>
              </c:strCache>
            </c:strRef>
          </c:cat>
          <c:val>
            <c:numRef>
              <c:f>Sheet1!$S$4:$S$31</c:f>
              <c:numCache>
                <c:formatCode>General</c:formatCode>
                <c:ptCount val="28"/>
                <c:pt idx="1">
                  <c:v>0</c:v>
                </c:pt>
                <c:pt idx="2">
                  <c:v>1</c:v>
                </c:pt>
                <c:pt idx="3">
                  <c:v>0</c:v>
                </c:pt>
                <c:pt idx="4">
                  <c:v>0</c:v>
                </c:pt>
                <c:pt idx="5">
                  <c:v>1</c:v>
                </c:pt>
                <c:pt idx="6">
                  <c:v>2</c:v>
                </c:pt>
                <c:pt idx="7">
                  <c:v>0</c:v>
                </c:pt>
                <c:pt idx="8">
                  <c:v>1</c:v>
                </c:pt>
                <c:pt idx="9">
                  <c:v>20</c:v>
                </c:pt>
                <c:pt idx="10">
                  <c:v>0</c:v>
                </c:pt>
                <c:pt idx="11">
                  <c:v>2</c:v>
                </c:pt>
                <c:pt idx="12">
                  <c:v>169</c:v>
                </c:pt>
                <c:pt idx="13">
                  <c:v>0</c:v>
                </c:pt>
                <c:pt idx="14">
                  <c:v>25</c:v>
                </c:pt>
                <c:pt idx="15">
                  <c:v>51</c:v>
                </c:pt>
                <c:pt idx="16">
                  <c:v>2</c:v>
                </c:pt>
                <c:pt idx="17">
                  <c:v>0</c:v>
                </c:pt>
                <c:pt idx="18">
                  <c:v>0</c:v>
                </c:pt>
                <c:pt idx="19">
                  <c:v>0</c:v>
                </c:pt>
                <c:pt idx="20">
                  <c:v>0</c:v>
                </c:pt>
                <c:pt idx="21">
                  <c:v>67</c:v>
                </c:pt>
                <c:pt idx="22">
                  <c:v>0</c:v>
                </c:pt>
                <c:pt idx="23">
                  <c:v>0</c:v>
                </c:pt>
                <c:pt idx="24">
                  <c:v>22</c:v>
                </c:pt>
                <c:pt idx="25">
                  <c:v>8</c:v>
                </c:pt>
                <c:pt idx="26">
                  <c:v>1</c:v>
                </c:pt>
                <c:pt idx="27">
                  <c:v>1</c:v>
                </c:pt>
              </c:numCache>
            </c:numRef>
          </c:val>
          <c:extLst>
            <c:ext xmlns:c16="http://schemas.microsoft.com/office/drawing/2014/chart" uri="{C3380CC4-5D6E-409C-BE32-E72D297353CC}">
              <c16:uniqueId val="{00000011-C152-41C5-801B-CD7D0F594083}"/>
            </c:ext>
          </c:extLst>
        </c:ser>
        <c:dLbls>
          <c:showLegendKey val="0"/>
          <c:showVal val="0"/>
          <c:showCatName val="0"/>
          <c:showSerName val="0"/>
          <c:showPercent val="0"/>
          <c:showBubbleSize val="0"/>
        </c:dLbls>
        <c:gapWidth val="150"/>
        <c:overlap val="100"/>
        <c:axId val="529090032"/>
        <c:axId val="529084272"/>
      </c:barChart>
      <c:catAx>
        <c:axId val="52909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084272"/>
        <c:crosses val="autoZero"/>
        <c:auto val="1"/>
        <c:lblAlgn val="ctr"/>
        <c:lblOffset val="100"/>
        <c:noMultiLvlLbl val="0"/>
      </c:catAx>
      <c:valAx>
        <c:axId val="529084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09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65771134895893"/>
          <c:y val="8.9259311261358151E-2"/>
          <c:w val="0.3716916774324503"/>
          <c:h val="0.8214813774772836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4C5-4427-94E2-C4B50528083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4C5-4427-94E2-C4B50528083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4C5-4427-94E2-C4B50528083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4C5-4427-94E2-C4B50528083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4C5-4427-94E2-C4B50528083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4C5-4427-94E2-C4B50528083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4C5-4427-94E2-C4B50528083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4C5-4427-94E2-C4B50528083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D4C5-4427-94E2-C4B505280833}"/>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D4C5-4427-94E2-C4B505280833}"/>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D4C5-4427-94E2-C4B505280833}"/>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D4C5-4427-94E2-C4B505280833}"/>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D4C5-4427-94E2-C4B505280833}"/>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D4C5-4427-94E2-C4B505280833}"/>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D4C5-4427-94E2-C4B505280833}"/>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D4C5-4427-94E2-C4B505280833}"/>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D4C5-4427-94E2-C4B505280833}"/>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D4C5-4427-94E2-C4B505280833}"/>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D4C5-4427-94E2-C4B505280833}"/>
              </c:ext>
            </c:extLst>
          </c:dPt>
          <c:dPt>
            <c:idx val="19"/>
            <c:bubble3D val="0"/>
            <c:spPr>
              <a:solidFill>
                <a:schemeClr val="accent2">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D4C5-4427-94E2-C4B505280833}"/>
              </c:ext>
            </c:extLst>
          </c:dPt>
          <c:dPt>
            <c:idx val="20"/>
            <c:bubble3D val="0"/>
            <c:spPr>
              <a:solidFill>
                <a:schemeClr val="accent3">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9-D4C5-4427-94E2-C4B505280833}"/>
              </c:ext>
            </c:extLst>
          </c:dPt>
          <c:dPt>
            <c:idx val="21"/>
            <c:bubble3D val="0"/>
            <c:spPr>
              <a:solidFill>
                <a:schemeClr val="accent4">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B-D4C5-4427-94E2-C4B505280833}"/>
              </c:ext>
            </c:extLst>
          </c:dPt>
          <c:dPt>
            <c:idx val="22"/>
            <c:bubble3D val="0"/>
            <c:spPr>
              <a:solidFill>
                <a:schemeClr val="accent5">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D-D4C5-4427-94E2-C4B505280833}"/>
              </c:ext>
            </c:extLst>
          </c:dPt>
          <c:dPt>
            <c:idx val="23"/>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F-D4C5-4427-94E2-C4B505280833}"/>
              </c:ext>
            </c:extLst>
          </c:dPt>
          <c:dPt>
            <c:idx val="24"/>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31-D4C5-4427-94E2-C4B505280833}"/>
              </c:ext>
            </c:extLst>
          </c:dPt>
          <c:dPt>
            <c:idx val="25"/>
            <c:bubble3D val="0"/>
            <c:spPr>
              <a:solidFill>
                <a:schemeClr val="accent2">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33-D4C5-4427-94E2-C4B505280833}"/>
              </c:ext>
            </c:extLst>
          </c:dPt>
          <c:dPt>
            <c:idx val="26"/>
            <c:bubble3D val="0"/>
            <c:spPr>
              <a:solidFill>
                <a:schemeClr val="accent3">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35-D4C5-4427-94E2-C4B505280833}"/>
              </c:ext>
            </c:extLst>
          </c:dPt>
          <c:dLbls>
            <c:dLbl>
              <c:idx val="0"/>
              <c:delete val="1"/>
              <c:extLst>
                <c:ext xmlns:c15="http://schemas.microsoft.com/office/drawing/2012/chart" uri="{CE6537A1-D6FC-4f65-9D91-7224C49458BB}"/>
                <c:ext xmlns:c16="http://schemas.microsoft.com/office/drawing/2014/chart" uri="{C3380CC4-5D6E-409C-BE32-E72D297353CC}">
                  <c16:uniqueId val="{00000001-D4C5-4427-94E2-C4B505280833}"/>
                </c:ext>
              </c:extLst>
            </c:dLbl>
            <c:dLbl>
              <c:idx val="1"/>
              <c:delete val="1"/>
              <c:extLst>
                <c:ext xmlns:c15="http://schemas.microsoft.com/office/drawing/2012/chart" uri="{CE6537A1-D6FC-4f65-9D91-7224C49458BB}"/>
                <c:ext xmlns:c16="http://schemas.microsoft.com/office/drawing/2014/chart" uri="{C3380CC4-5D6E-409C-BE32-E72D297353CC}">
                  <c16:uniqueId val="{00000003-D4C5-4427-94E2-C4B505280833}"/>
                </c:ext>
              </c:extLst>
            </c:dLbl>
            <c:dLbl>
              <c:idx val="2"/>
              <c:delete val="1"/>
              <c:extLst>
                <c:ext xmlns:c15="http://schemas.microsoft.com/office/drawing/2012/chart" uri="{CE6537A1-D6FC-4f65-9D91-7224C49458BB}"/>
                <c:ext xmlns:c16="http://schemas.microsoft.com/office/drawing/2014/chart" uri="{C3380CC4-5D6E-409C-BE32-E72D297353CC}">
                  <c16:uniqueId val="{00000005-D4C5-4427-94E2-C4B505280833}"/>
                </c:ext>
              </c:extLst>
            </c:dLbl>
            <c:dLbl>
              <c:idx val="3"/>
              <c:delete val="1"/>
              <c:extLst>
                <c:ext xmlns:c15="http://schemas.microsoft.com/office/drawing/2012/chart" uri="{CE6537A1-D6FC-4f65-9D91-7224C49458BB}"/>
                <c:ext xmlns:c16="http://schemas.microsoft.com/office/drawing/2014/chart" uri="{C3380CC4-5D6E-409C-BE32-E72D297353CC}">
                  <c16:uniqueId val="{00000007-D4C5-4427-94E2-C4B505280833}"/>
                </c:ext>
              </c:extLst>
            </c:dLbl>
            <c:dLbl>
              <c:idx val="4"/>
              <c:delete val="1"/>
              <c:extLst>
                <c:ext xmlns:c15="http://schemas.microsoft.com/office/drawing/2012/chart" uri="{CE6537A1-D6FC-4f65-9D91-7224C49458BB}"/>
                <c:ext xmlns:c16="http://schemas.microsoft.com/office/drawing/2014/chart" uri="{C3380CC4-5D6E-409C-BE32-E72D297353CC}">
                  <c16:uniqueId val="{00000009-D4C5-4427-94E2-C4B505280833}"/>
                </c:ext>
              </c:extLst>
            </c:dLbl>
            <c:dLbl>
              <c:idx val="5"/>
              <c:delete val="1"/>
              <c:extLst>
                <c:ext xmlns:c15="http://schemas.microsoft.com/office/drawing/2012/chart" uri="{CE6537A1-D6FC-4f65-9D91-7224C49458BB}"/>
                <c:ext xmlns:c16="http://schemas.microsoft.com/office/drawing/2014/chart" uri="{C3380CC4-5D6E-409C-BE32-E72D297353CC}">
                  <c16:uniqueId val="{0000000B-D4C5-4427-94E2-C4B505280833}"/>
                </c:ext>
              </c:extLst>
            </c:dLbl>
            <c:dLbl>
              <c:idx val="6"/>
              <c:layout>
                <c:manualLayout>
                  <c:x val="3.8930758630888171E-2"/>
                  <c:y val="2.3374643260611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4C5-4427-94E2-C4B505280833}"/>
                </c:ext>
              </c:extLst>
            </c:dLbl>
            <c:dLbl>
              <c:idx val="8"/>
              <c:layout>
                <c:manualLayout>
                  <c:x val="2.4008932078919314E-3"/>
                  <c:y val="-5.029239881872447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4C5-4427-94E2-C4B505280833}"/>
                </c:ext>
              </c:extLst>
            </c:dLbl>
            <c:dLbl>
              <c:idx val="9"/>
              <c:delete val="1"/>
              <c:extLst>
                <c:ext xmlns:c15="http://schemas.microsoft.com/office/drawing/2012/chart" uri="{CE6537A1-D6FC-4f65-9D91-7224C49458BB}"/>
                <c:ext xmlns:c16="http://schemas.microsoft.com/office/drawing/2014/chart" uri="{C3380CC4-5D6E-409C-BE32-E72D297353CC}">
                  <c16:uniqueId val="{00000013-D4C5-4427-94E2-C4B505280833}"/>
                </c:ext>
              </c:extLst>
            </c:dLbl>
            <c:dLbl>
              <c:idx val="10"/>
              <c:layout>
                <c:manualLayout>
                  <c:x val="-1.2004466039460185E-2"/>
                  <c:y val="2.51461994093613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D4C5-4427-94E2-C4B505280833}"/>
                </c:ext>
              </c:extLst>
            </c:dLbl>
            <c:dLbl>
              <c:idx val="14"/>
              <c:layout>
                <c:manualLayout>
                  <c:x val="-1.0868465720089311E-3"/>
                  <c:y val="2.3374643260611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D4C5-4427-94E2-C4B505280833}"/>
                </c:ext>
              </c:extLst>
            </c:dLbl>
            <c:dLbl>
              <c:idx val="15"/>
              <c:delete val="1"/>
              <c:extLst>
                <c:ext xmlns:c15="http://schemas.microsoft.com/office/drawing/2012/chart" uri="{CE6537A1-D6FC-4f65-9D91-7224C49458BB}"/>
                <c:ext xmlns:c16="http://schemas.microsoft.com/office/drawing/2014/chart" uri="{C3380CC4-5D6E-409C-BE32-E72D297353CC}">
                  <c16:uniqueId val="{0000001F-D4C5-4427-94E2-C4B505280833}"/>
                </c:ext>
              </c:extLst>
            </c:dLbl>
            <c:dLbl>
              <c:idx val="16"/>
              <c:delete val="1"/>
              <c:extLst>
                <c:ext xmlns:c15="http://schemas.microsoft.com/office/drawing/2012/chart" uri="{CE6537A1-D6FC-4f65-9D91-7224C49458BB}"/>
                <c:ext xmlns:c16="http://schemas.microsoft.com/office/drawing/2014/chart" uri="{C3380CC4-5D6E-409C-BE32-E72D297353CC}">
                  <c16:uniqueId val="{00000021-D4C5-4427-94E2-C4B505280833}"/>
                </c:ext>
              </c:extLst>
            </c:dLbl>
            <c:dLbl>
              <c:idx val="17"/>
              <c:delete val="1"/>
              <c:extLst>
                <c:ext xmlns:c15="http://schemas.microsoft.com/office/drawing/2012/chart" uri="{CE6537A1-D6FC-4f65-9D91-7224C49458BB}">
                  <c15:layout>
                    <c:manualLayout>
                      <c:w val="1.5629070070330816E-2"/>
                      <c:h val="2.5427581754321402E-2"/>
                    </c:manualLayout>
                  </c15:layout>
                </c:ext>
                <c:ext xmlns:c16="http://schemas.microsoft.com/office/drawing/2014/chart" uri="{C3380CC4-5D6E-409C-BE32-E72D297353CC}">
                  <c16:uniqueId val="{00000023-D4C5-4427-94E2-C4B505280833}"/>
                </c:ext>
              </c:extLst>
            </c:dLbl>
            <c:dLbl>
              <c:idx val="18"/>
              <c:delete val="1"/>
              <c:extLst>
                <c:ext xmlns:c15="http://schemas.microsoft.com/office/drawing/2012/chart" uri="{CE6537A1-D6FC-4f65-9D91-7224C49458BB}"/>
                <c:ext xmlns:c16="http://schemas.microsoft.com/office/drawing/2014/chart" uri="{C3380CC4-5D6E-409C-BE32-E72D297353CC}">
                  <c16:uniqueId val="{00000025-D4C5-4427-94E2-C4B505280833}"/>
                </c:ext>
              </c:extLst>
            </c:dLbl>
            <c:dLbl>
              <c:idx val="19"/>
              <c:layout>
                <c:manualLayout>
                  <c:x val="0.12211698503593059"/>
                  <c:y val="1.09498569836592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7-D4C5-4427-94E2-C4B505280833}"/>
                </c:ext>
              </c:extLst>
            </c:dLbl>
            <c:dLbl>
              <c:idx val="20"/>
              <c:delete val="1"/>
              <c:extLst>
                <c:ext xmlns:c15="http://schemas.microsoft.com/office/drawing/2012/chart" uri="{CE6537A1-D6FC-4f65-9D91-7224C49458BB}"/>
                <c:ext xmlns:c16="http://schemas.microsoft.com/office/drawing/2014/chart" uri="{C3380CC4-5D6E-409C-BE32-E72D297353CC}">
                  <c16:uniqueId val="{00000029-D4C5-4427-94E2-C4B505280833}"/>
                </c:ext>
              </c:extLst>
            </c:dLbl>
            <c:dLbl>
              <c:idx val="21"/>
              <c:delete val="1"/>
              <c:extLst>
                <c:ext xmlns:c15="http://schemas.microsoft.com/office/drawing/2012/chart" uri="{CE6537A1-D6FC-4f65-9D91-7224C49458BB}"/>
                <c:ext xmlns:c16="http://schemas.microsoft.com/office/drawing/2014/chart" uri="{C3380CC4-5D6E-409C-BE32-E72D297353CC}">
                  <c16:uniqueId val="{0000002B-D4C5-4427-94E2-C4B505280833}"/>
                </c:ext>
              </c:extLst>
            </c:dLbl>
            <c:dLbl>
              <c:idx val="22"/>
              <c:delete val="1"/>
              <c:extLst>
                <c:ext xmlns:c15="http://schemas.microsoft.com/office/drawing/2012/chart" uri="{CE6537A1-D6FC-4f65-9D91-7224C49458BB}"/>
                <c:ext xmlns:c16="http://schemas.microsoft.com/office/drawing/2014/chart" uri="{C3380CC4-5D6E-409C-BE32-E72D297353CC}">
                  <c16:uniqueId val="{0000002D-D4C5-4427-94E2-C4B505280833}"/>
                </c:ext>
              </c:extLst>
            </c:dLbl>
            <c:dLbl>
              <c:idx val="23"/>
              <c:delete val="1"/>
              <c:extLst>
                <c:ext xmlns:c15="http://schemas.microsoft.com/office/drawing/2012/chart" uri="{CE6537A1-D6FC-4f65-9D91-7224C49458BB}"/>
                <c:ext xmlns:c16="http://schemas.microsoft.com/office/drawing/2014/chart" uri="{C3380CC4-5D6E-409C-BE32-E72D297353CC}">
                  <c16:uniqueId val="{0000002F-D4C5-4427-94E2-C4B505280833}"/>
                </c:ext>
              </c:extLst>
            </c:dLbl>
            <c:dLbl>
              <c:idx val="24"/>
              <c:delete val="1"/>
              <c:extLst>
                <c:ext xmlns:c15="http://schemas.microsoft.com/office/drawing/2012/chart" uri="{CE6537A1-D6FC-4f65-9D91-7224C49458BB}"/>
                <c:ext xmlns:c16="http://schemas.microsoft.com/office/drawing/2014/chart" uri="{C3380CC4-5D6E-409C-BE32-E72D297353CC}">
                  <c16:uniqueId val="{00000031-D4C5-4427-94E2-C4B505280833}"/>
                </c:ext>
              </c:extLst>
            </c:dLbl>
            <c:dLbl>
              <c:idx val="25"/>
              <c:delete val="1"/>
              <c:extLst>
                <c:ext xmlns:c15="http://schemas.microsoft.com/office/drawing/2012/chart" uri="{CE6537A1-D6FC-4f65-9D91-7224C49458BB}"/>
                <c:ext xmlns:c16="http://schemas.microsoft.com/office/drawing/2014/chart" uri="{C3380CC4-5D6E-409C-BE32-E72D297353CC}">
                  <c16:uniqueId val="{00000033-D4C5-4427-94E2-C4B505280833}"/>
                </c:ext>
              </c:extLst>
            </c:dLbl>
            <c:dLbl>
              <c:idx val="26"/>
              <c:delete val="1"/>
              <c:extLst>
                <c:ext xmlns:c15="http://schemas.microsoft.com/office/drawing/2012/chart" uri="{CE6537A1-D6FC-4f65-9D91-7224C49458BB}"/>
                <c:ext xmlns:c16="http://schemas.microsoft.com/office/drawing/2014/chart" uri="{C3380CC4-5D6E-409C-BE32-E72D297353CC}">
                  <c16:uniqueId val="{00000035-D4C5-4427-94E2-C4B505280833}"/>
                </c:ext>
              </c:extLst>
            </c:dLbl>
            <c:spPr>
              <a:solidFill>
                <a:srgbClr val="0070C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Sheet20!$A$1:$A$27</c:f>
              <c:strCache>
                <c:ptCount val="27"/>
                <c:pt idx="0">
                  <c:v>AGED TO EXPIRED</c:v>
                </c:pt>
                <c:pt idx="1">
                  <c:v>AGED TO NEXT LENDER</c:v>
                </c:pt>
                <c:pt idx="2">
                  <c:v>AGED TO SAME LENDER</c:v>
                </c:pt>
                <c:pt idx="3">
                  <c:v>AGED TO UNFILLED</c:v>
                </c:pt>
                <c:pt idx="4">
                  <c:v>BORROWER REFUSED CONDITIONS</c:v>
                </c:pt>
                <c:pt idx="5">
                  <c:v>IN USE ON LOAN</c:v>
                </c:pt>
                <c:pt idx="6">
                  <c:v>ITEM TOO NEW TO LOAN</c:v>
                </c:pt>
                <c:pt idx="7">
                  <c:v>LACKING</c:v>
                </c:pt>
                <c:pt idx="8">
                  <c:v>NON CIRCULATING</c:v>
                </c:pt>
                <c:pt idx="9">
                  <c:v>NOT FOUND AS CITED</c:v>
                </c:pt>
                <c:pt idx="10">
                  <c:v>NOT ON SHELF</c:v>
                </c:pt>
                <c:pt idx="11">
                  <c:v>NOT OWNED</c:v>
                </c:pt>
                <c:pt idx="12">
                  <c:v>POLICY PROBLEM</c:v>
                </c:pt>
                <c:pt idx="13">
                  <c:v>PUBLISHER EMBARGO</c:v>
                </c:pt>
                <c:pt idx="14">
                  <c:v>UNSPECIFIED</c:v>
                </c:pt>
                <c:pt idx="15">
                  <c:v>IN PROCESS</c:v>
                </c:pt>
                <c:pt idx="16">
                  <c:v>NOT LICENSED TO FILL</c:v>
                </c:pt>
                <c:pt idx="17">
                  <c:v>POOR CONDITION</c:v>
                </c:pt>
                <c:pt idx="18">
                  <c:v>DEFLECTION - NOT CURRENTLY A SUPPLIER</c:v>
                </c:pt>
                <c:pt idx="19">
                  <c:v>ON RESERVE</c:v>
                </c:pt>
                <c:pt idx="20">
                  <c:v>VOLUME ISSUE NOT YET AVAILABLE</c:v>
                </c:pt>
                <c:pt idx="21">
                  <c:v>OFFSITE</c:v>
                </c:pt>
                <c:pt idx="22">
                  <c:v>REQUESTED DELIVERY SERVICES NOT SUPPORTED</c:v>
                </c:pt>
                <c:pt idx="23">
                  <c:v>PREFERRED DELIVERY TIME NOT POSSIBLE</c:v>
                </c:pt>
                <c:pt idx="24">
                  <c:v>SYSTEM CHECKED AVAILABILITY</c:v>
                </c:pt>
                <c:pt idx="25">
                  <c:v>ON ORDER</c:v>
                </c:pt>
                <c:pt idx="26">
                  <c:v>PREPAYMENT REQUIRED</c:v>
                </c:pt>
              </c:strCache>
            </c:strRef>
          </c:cat>
          <c:val>
            <c:numRef>
              <c:f>Sheet20!$B$1:$B$27</c:f>
              <c:numCache>
                <c:formatCode>General</c:formatCode>
                <c:ptCount val="27"/>
                <c:pt idx="0">
                  <c:v>19</c:v>
                </c:pt>
                <c:pt idx="1">
                  <c:v>84</c:v>
                </c:pt>
                <c:pt idx="2">
                  <c:v>2</c:v>
                </c:pt>
                <c:pt idx="3">
                  <c:v>14</c:v>
                </c:pt>
                <c:pt idx="4">
                  <c:v>10</c:v>
                </c:pt>
                <c:pt idx="5">
                  <c:v>79</c:v>
                </c:pt>
                <c:pt idx="6">
                  <c:v>321</c:v>
                </c:pt>
                <c:pt idx="7">
                  <c:v>773</c:v>
                </c:pt>
                <c:pt idx="8">
                  <c:v>152</c:v>
                </c:pt>
                <c:pt idx="9">
                  <c:v>14</c:v>
                </c:pt>
                <c:pt idx="10">
                  <c:v>176</c:v>
                </c:pt>
                <c:pt idx="11">
                  <c:v>1055</c:v>
                </c:pt>
                <c:pt idx="12">
                  <c:v>225</c:v>
                </c:pt>
                <c:pt idx="13">
                  <c:v>334</c:v>
                </c:pt>
                <c:pt idx="14">
                  <c:v>252</c:v>
                </c:pt>
                <c:pt idx="15">
                  <c:v>11</c:v>
                </c:pt>
                <c:pt idx="16">
                  <c:v>12</c:v>
                </c:pt>
                <c:pt idx="17">
                  <c:v>3</c:v>
                </c:pt>
                <c:pt idx="18">
                  <c:v>48</c:v>
                </c:pt>
                <c:pt idx="19">
                  <c:v>108</c:v>
                </c:pt>
                <c:pt idx="20">
                  <c:v>107</c:v>
                </c:pt>
                <c:pt idx="21">
                  <c:v>2</c:v>
                </c:pt>
                <c:pt idx="22">
                  <c:v>1</c:v>
                </c:pt>
                <c:pt idx="23">
                  <c:v>68</c:v>
                </c:pt>
                <c:pt idx="24">
                  <c:v>11</c:v>
                </c:pt>
                <c:pt idx="25">
                  <c:v>1</c:v>
                </c:pt>
                <c:pt idx="26">
                  <c:v>1</c:v>
                </c:pt>
              </c:numCache>
            </c:numRef>
          </c:val>
          <c:extLst>
            <c:ext xmlns:c16="http://schemas.microsoft.com/office/drawing/2014/chart" uri="{C3380CC4-5D6E-409C-BE32-E72D297353CC}">
              <c16:uniqueId val="{00000036-D4C5-4427-94E2-C4B5052808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645E-E35D-423F-A385-CB10AAA654BB}"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n-US"/>
        </a:p>
      </dgm:t>
    </dgm:pt>
    <dgm:pt modelId="{107427DA-9863-4AAB-A0E4-0D818206C9D6}">
      <dgm:prSet phldrT="[Text]"/>
      <dgm:spPr>
        <a:blipFill rotWithShape="0">
          <a:blip xmlns:r="http://schemas.openxmlformats.org/officeDocument/2006/relationships" r:embed="rId1"/>
          <a:srcRect/>
          <a:stretch>
            <a:fillRect l="-1000" r="-1000"/>
          </a:stretch>
        </a:blipFill>
      </dgm:spPr>
      <dgm:t>
        <a:bodyPr/>
        <a:lstStyle/>
        <a:p>
          <a:endParaRPr lang="en-US"/>
        </a:p>
      </dgm:t>
    </dgm:pt>
    <dgm:pt modelId="{E09524E0-F6A6-48FE-9644-F2300B359CCC}" type="parTrans" cxnId="{56113588-15CE-4B7A-85EA-D91911A85F97}">
      <dgm:prSet/>
      <dgm:spPr/>
      <dgm:t>
        <a:bodyPr/>
        <a:lstStyle/>
        <a:p>
          <a:endParaRPr lang="en-US"/>
        </a:p>
      </dgm:t>
    </dgm:pt>
    <dgm:pt modelId="{55CB1BE4-8157-4532-ADF2-C521C48A773C}" type="sibTrans" cxnId="{56113588-15CE-4B7A-85EA-D91911A85F97}">
      <dgm:prSet/>
      <dgm:spPr/>
      <dgm:t>
        <a:bodyPr/>
        <a:lstStyle/>
        <a:p>
          <a:endParaRPr lang="en-US"/>
        </a:p>
      </dgm:t>
    </dgm:pt>
    <dgm:pt modelId="{A51AD272-471A-4B01-9010-9E2A04C24050}">
      <dgm:prSet phldrT="[Text]"/>
      <dgm:spPr>
        <a:solidFill>
          <a:schemeClr val="accent4">
            <a:lumMod val="40000"/>
            <a:lumOff val="60000"/>
            <a:alpha val="90000"/>
          </a:schemeClr>
        </a:solidFill>
        <a:ln>
          <a:solidFill>
            <a:srgbClr val="000000">
              <a:alpha val="90000"/>
            </a:srgbClr>
          </a:solidFill>
        </a:ln>
      </dgm:spPr>
      <dgm:t>
        <a:bodyPr/>
        <a:lstStyle/>
        <a:p>
          <a:r>
            <a:rPr lang="en-US" cap="none" baseline="0" dirty="0"/>
            <a:t>The Library has used the ILS Sierra since its implementation in 2005. </a:t>
          </a:r>
          <a:endParaRPr lang="en-US" dirty="0"/>
        </a:p>
      </dgm:t>
    </dgm:pt>
    <dgm:pt modelId="{38AA7729-2F39-4B32-9605-4272908EEDDF}" type="parTrans" cxnId="{86522B2A-5D82-4112-BF16-CDD94F29AF00}">
      <dgm:prSet/>
      <dgm:spPr/>
      <dgm:t>
        <a:bodyPr/>
        <a:lstStyle/>
        <a:p>
          <a:endParaRPr lang="en-US"/>
        </a:p>
      </dgm:t>
    </dgm:pt>
    <dgm:pt modelId="{9CA60AF3-172A-4F23-8C10-6E29756F7F1F}" type="sibTrans" cxnId="{86522B2A-5D82-4112-BF16-CDD94F29AF00}">
      <dgm:prSet/>
      <dgm:spPr/>
      <dgm:t>
        <a:bodyPr/>
        <a:lstStyle/>
        <a:p>
          <a:endParaRPr lang="en-US"/>
        </a:p>
      </dgm:t>
    </dgm:pt>
    <dgm:pt modelId="{3BE80C79-611B-41FA-A4EF-235ADAA157B8}">
      <dgm:prSet phldrT="[Text]"/>
      <dgm:spPr>
        <a:solidFill>
          <a:schemeClr val="accent1">
            <a:lumMod val="40000"/>
            <a:lumOff val="60000"/>
            <a:alpha val="90000"/>
          </a:schemeClr>
        </a:solidFill>
        <a:ln>
          <a:solidFill>
            <a:srgbClr val="000000">
              <a:alpha val="90000"/>
            </a:srgbClr>
          </a:solidFill>
        </a:ln>
      </dgm:spPr>
      <dgm:t>
        <a:bodyPr/>
        <a:lstStyle/>
        <a:p>
          <a:r>
            <a:rPr lang="en-US" dirty="0"/>
            <a:t>The Library migrated from OCLC’s ILL management system Iliad to Tipasa in 2019. </a:t>
          </a:r>
        </a:p>
      </dgm:t>
    </dgm:pt>
    <dgm:pt modelId="{34823D1F-606D-4A31-A7B3-F7D373A5B788}" type="parTrans" cxnId="{2775A91C-A979-4F8D-92DE-C130416EE6E2}">
      <dgm:prSet/>
      <dgm:spPr/>
      <dgm:t>
        <a:bodyPr/>
        <a:lstStyle/>
        <a:p>
          <a:endParaRPr lang="en-US"/>
        </a:p>
      </dgm:t>
    </dgm:pt>
    <dgm:pt modelId="{78B351D5-F13C-4BA1-84E5-B4EB02E8F293}" type="sibTrans" cxnId="{2775A91C-A979-4F8D-92DE-C130416EE6E2}">
      <dgm:prSet/>
      <dgm:spPr/>
      <dgm:t>
        <a:bodyPr/>
        <a:lstStyle/>
        <a:p>
          <a:endParaRPr lang="en-US"/>
        </a:p>
      </dgm:t>
    </dgm:pt>
    <dgm:pt modelId="{63953CF0-3A8D-4748-8C90-0BABB1F3EA83}">
      <dgm:prSet phldrT="[Text]" phldr="1"/>
      <dgm:spPr>
        <a:solidFill>
          <a:schemeClr val="bg1"/>
        </a:solidFill>
      </dgm:spPr>
      <dgm:t>
        <a:bodyPr/>
        <a:lstStyle/>
        <a:p>
          <a:endParaRPr lang="en-US" dirty="0"/>
        </a:p>
      </dgm:t>
    </dgm:pt>
    <dgm:pt modelId="{4D1BE002-3AE7-48FD-8AC1-5DBB57BF847E}" type="sibTrans" cxnId="{F58172E8-C883-4C6C-A577-0078D81EFC47}">
      <dgm:prSet/>
      <dgm:spPr/>
      <dgm:t>
        <a:bodyPr/>
        <a:lstStyle/>
        <a:p>
          <a:endParaRPr lang="en-US"/>
        </a:p>
      </dgm:t>
    </dgm:pt>
    <dgm:pt modelId="{95E0486D-49AD-4A66-AF43-066AA09A0A99}" type="parTrans" cxnId="{F58172E8-C883-4C6C-A577-0078D81EFC47}">
      <dgm:prSet/>
      <dgm:spPr/>
      <dgm:t>
        <a:bodyPr/>
        <a:lstStyle/>
        <a:p>
          <a:endParaRPr lang="en-US"/>
        </a:p>
      </dgm:t>
    </dgm:pt>
    <dgm:pt modelId="{4C2AEA2D-0D22-475D-B2D6-3E9077728458}" type="pres">
      <dgm:prSet presAssocID="{C262645E-E35D-423F-A385-CB10AAA654BB}" presName="list" presStyleCnt="0">
        <dgm:presLayoutVars>
          <dgm:dir/>
          <dgm:animLvl val="lvl"/>
        </dgm:presLayoutVars>
      </dgm:prSet>
      <dgm:spPr/>
    </dgm:pt>
    <dgm:pt modelId="{F852B192-C39C-4C74-B4ED-DC1D0E4CD9D7}" type="pres">
      <dgm:prSet presAssocID="{107427DA-9863-4AAB-A0E4-0D818206C9D6}" presName="posSpace" presStyleCnt="0"/>
      <dgm:spPr/>
    </dgm:pt>
    <dgm:pt modelId="{28F8BC33-7398-41CD-A9B9-4693781F04A9}" type="pres">
      <dgm:prSet presAssocID="{107427DA-9863-4AAB-A0E4-0D818206C9D6}" presName="vertFlow" presStyleCnt="0"/>
      <dgm:spPr/>
    </dgm:pt>
    <dgm:pt modelId="{8596C763-46F4-4F88-AB93-A26955406153}" type="pres">
      <dgm:prSet presAssocID="{107427DA-9863-4AAB-A0E4-0D818206C9D6}" presName="topSpace" presStyleCnt="0"/>
      <dgm:spPr/>
    </dgm:pt>
    <dgm:pt modelId="{3A5E6757-20FA-4F80-AD65-25BAD7A19FCC}" type="pres">
      <dgm:prSet presAssocID="{107427DA-9863-4AAB-A0E4-0D818206C9D6}" presName="firstComp" presStyleCnt="0"/>
      <dgm:spPr/>
    </dgm:pt>
    <dgm:pt modelId="{354B7A8B-BCE2-485B-A329-C509CA9D76D3}" type="pres">
      <dgm:prSet presAssocID="{107427DA-9863-4AAB-A0E4-0D818206C9D6}" presName="firstChild" presStyleLbl="bgAccFollowNode1" presStyleIdx="0" presStyleCnt="2"/>
      <dgm:spPr/>
    </dgm:pt>
    <dgm:pt modelId="{5FBF4EAC-DB34-493E-8670-33DBECBE593E}" type="pres">
      <dgm:prSet presAssocID="{107427DA-9863-4AAB-A0E4-0D818206C9D6}" presName="firstChildTx" presStyleLbl="bgAccFollowNode1" presStyleIdx="0" presStyleCnt="2">
        <dgm:presLayoutVars>
          <dgm:bulletEnabled val="1"/>
        </dgm:presLayoutVars>
      </dgm:prSet>
      <dgm:spPr/>
    </dgm:pt>
    <dgm:pt modelId="{84C0BF35-A235-45EF-BF0A-C346D1FA952D}" type="pres">
      <dgm:prSet presAssocID="{107427DA-9863-4AAB-A0E4-0D818206C9D6}" presName="negSpace" presStyleCnt="0"/>
      <dgm:spPr/>
    </dgm:pt>
    <dgm:pt modelId="{8B7DA2AA-4086-463A-B82F-E84606B2BB04}" type="pres">
      <dgm:prSet presAssocID="{107427DA-9863-4AAB-A0E4-0D818206C9D6}" presName="circle" presStyleLbl="node1" presStyleIdx="0" presStyleCnt="2" custScaleX="104377" custScaleY="99347"/>
      <dgm:spPr/>
    </dgm:pt>
    <dgm:pt modelId="{B2F8BBAD-C25D-462B-99EE-387BA2EAF0BE}" type="pres">
      <dgm:prSet presAssocID="{55CB1BE4-8157-4532-ADF2-C521C48A773C}" presName="transSpace" presStyleCnt="0"/>
      <dgm:spPr/>
    </dgm:pt>
    <dgm:pt modelId="{94D31E8A-0E50-4476-8CAB-099C9C41C1F0}" type="pres">
      <dgm:prSet presAssocID="{63953CF0-3A8D-4748-8C90-0BABB1F3EA83}" presName="posSpace" presStyleCnt="0"/>
      <dgm:spPr/>
    </dgm:pt>
    <dgm:pt modelId="{12D0993E-9612-4796-BCCA-1C567C3BC572}" type="pres">
      <dgm:prSet presAssocID="{63953CF0-3A8D-4748-8C90-0BABB1F3EA83}" presName="vertFlow" presStyleCnt="0"/>
      <dgm:spPr/>
    </dgm:pt>
    <dgm:pt modelId="{4DD4596A-68C8-46A8-A382-E13640E2EA14}" type="pres">
      <dgm:prSet presAssocID="{63953CF0-3A8D-4748-8C90-0BABB1F3EA83}" presName="topSpace" presStyleCnt="0"/>
      <dgm:spPr/>
    </dgm:pt>
    <dgm:pt modelId="{2A0583FA-5AC2-4B0F-B23D-EDAD01E95F9E}" type="pres">
      <dgm:prSet presAssocID="{63953CF0-3A8D-4748-8C90-0BABB1F3EA83}" presName="firstComp" presStyleCnt="0"/>
      <dgm:spPr/>
    </dgm:pt>
    <dgm:pt modelId="{86F7E0B9-337E-4705-A436-BC3A7F77790A}" type="pres">
      <dgm:prSet presAssocID="{63953CF0-3A8D-4748-8C90-0BABB1F3EA83}" presName="firstChild" presStyleLbl="bgAccFollowNode1" presStyleIdx="1" presStyleCnt="2"/>
      <dgm:spPr/>
    </dgm:pt>
    <dgm:pt modelId="{ED2F76D3-C88E-4B96-8DD6-FA3DF4527BF2}" type="pres">
      <dgm:prSet presAssocID="{63953CF0-3A8D-4748-8C90-0BABB1F3EA83}" presName="firstChildTx" presStyleLbl="bgAccFollowNode1" presStyleIdx="1" presStyleCnt="2">
        <dgm:presLayoutVars>
          <dgm:bulletEnabled val="1"/>
        </dgm:presLayoutVars>
      </dgm:prSet>
      <dgm:spPr/>
    </dgm:pt>
    <dgm:pt modelId="{9BB4CF92-CAAC-4416-90AB-2EFFFBCBDC6D}" type="pres">
      <dgm:prSet presAssocID="{63953CF0-3A8D-4748-8C90-0BABB1F3EA83}" presName="negSpace" presStyleCnt="0"/>
      <dgm:spPr/>
    </dgm:pt>
    <dgm:pt modelId="{B3C0F35D-A630-47DB-8A39-E691DF14D14E}" type="pres">
      <dgm:prSet presAssocID="{63953CF0-3A8D-4748-8C90-0BABB1F3EA83}" presName="circle" presStyleLbl="node1" presStyleIdx="1" presStyleCnt="2" custLinFactNeighborX="522" custLinFactNeighborY="2677"/>
      <dgm:spPr/>
    </dgm:pt>
  </dgm:ptLst>
  <dgm:cxnLst>
    <dgm:cxn modelId="{3C62060B-E9AF-4CD8-9E30-E52E26E9445B}" type="presOf" srcId="{A51AD272-471A-4B01-9010-9E2A04C24050}" destId="{5FBF4EAC-DB34-493E-8670-33DBECBE593E}" srcOrd="1" destOrd="0" presId="urn:microsoft.com/office/officeart/2005/8/layout/hList9"/>
    <dgm:cxn modelId="{2775A91C-A979-4F8D-92DE-C130416EE6E2}" srcId="{63953CF0-3A8D-4748-8C90-0BABB1F3EA83}" destId="{3BE80C79-611B-41FA-A4EF-235ADAA157B8}" srcOrd="0" destOrd="0" parTransId="{34823D1F-606D-4A31-A7B3-F7D373A5B788}" sibTransId="{78B351D5-F13C-4BA1-84E5-B4EB02E8F293}"/>
    <dgm:cxn modelId="{86522B2A-5D82-4112-BF16-CDD94F29AF00}" srcId="{107427DA-9863-4AAB-A0E4-0D818206C9D6}" destId="{A51AD272-471A-4B01-9010-9E2A04C24050}" srcOrd="0" destOrd="0" parTransId="{38AA7729-2F39-4B32-9605-4272908EEDDF}" sibTransId="{9CA60AF3-172A-4F23-8C10-6E29756F7F1F}"/>
    <dgm:cxn modelId="{FA93A456-12EA-430E-A324-50CBA6A5C1AA}" type="presOf" srcId="{107427DA-9863-4AAB-A0E4-0D818206C9D6}" destId="{8B7DA2AA-4086-463A-B82F-E84606B2BB04}" srcOrd="0" destOrd="0" presId="urn:microsoft.com/office/officeart/2005/8/layout/hList9"/>
    <dgm:cxn modelId="{56113588-15CE-4B7A-85EA-D91911A85F97}" srcId="{C262645E-E35D-423F-A385-CB10AAA654BB}" destId="{107427DA-9863-4AAB-A0E4-0D818206C9D6}" srcOrd="0" destOrd="0" parTransId="{E09524E0-F6A6-48FE-9644-F2300B359CCC}" sibTransId="{55CB1BE4-8157-4532-ADF2-C521C48A773C}"/>
    <dgm:cxn modelId="{1351D6AC-0FE0-4B5A-82CE-91BDE30A80C8}" type="presOf" srcId="{3BE80C79-611B-41FA-A4EF-235ADAA157B8}" destId="{ED2F76D3-C88E-4B96-8DD6-FA3DF4527BF2}" srcOrd="1" destOrd="0" presId="urn:microsoft.com/office/officeart/2005/8/layout/hList9"/>
    <dgm:cxn modelId="{743C05B2-CFF4-4E68-AF66-3FEBE074368B}" type="presOf" srcId="{C262645E-E35D-423F-A385-CB10AAA654BB}" destId="{4C2AEA2D-0D22-475D-B2D6-3E9077728458}" srcOrd="0" destOrd="0" presId="urn:microsoft.com/office/officeart/2005/8/layout/hList9"/>
    <dgm:cxn modelId="{5D207AD4-2BDC-4B00-A205-834498F4E27A}" type="presOf" srcId="{63953CF0-3A8D-4748-8C90-0BABB1F3EA83}" destId="{B3C0F35D-A630-47DB-8A39-E691DF14D14E}" srcOrd="0" destOrd="0" presId="urn:microsoft.com/office/officeart/2005/8/layout/hList9"/>
    <dgm:cxn modelId="{F58172E8-C883-4C6C-A577-0078D81EFC47}" srcId="{C262645E-E35D-423F-A385-CB10AAA654BB}" destId="{63953CF0-3A8D-4748-8C90-0BABB1F3EA83}" srcOrd="1" destOrd="0" parTransId="{95E0486D-49AD-4A66-AF43-066AA09A0A99}" sibTransId="{4D1BE002-3AE7-48FD-8AC1-5DBB57BF847E}"/>
    <dgm:cxn modelId="{8D6DA8F1-6D60-4B0E-A82A-A6086DF9D05B}" type="presOf" srcId="{3BE80C79-611B-41FA-A4EF-235ADAA157B8}" destId="{86F7E0B9-337E-4705-A436-BC3A7F77790A}" srcOrd="0" destOrd="0" presId="urn:microsoft.com/office/officeart/2005/8/layout/hList9"/>
    <dgm:cxn modelId="{42919EFE-E7B4-48B8-BD34-C24DE831A2FE}" type="presOf" srcId="{A51AD272-471A-4B01-9010-9E2A04C24050}" destId="{354B7A8B-BCE2-485B-A329-C509CA9D76D3}" srcOrd="0" destOrd="0" presId="urn:microsoft.com/office/officeart/2005/8/layout/hList9"/>
    <dgm:cxn modelId="{44A08B7B-F4B3-44BA-BD98-9D0B1406B80B}" type="presParOf" srcId="{4C2AEA2D-0D22-475D-B2D6-3E9077728458}" destId="{F852B192-C39C-4C74-B4ED-DC1D0E4CD9D7}" srcOrd="0" destOrd="0" presId="urn:microsoft.com/office/officeart/2005/8/layout/hList9"/>
    <dgm:cxn modelId="{C5D5CF66-CB6A-4933-897C-54A604F0DADC}" type="presParOf" srcId="{4C2AEA2D-0D22-475D-B2D6-3E9077728458}" destId="{28F8BC33-7398-41CD-A9B9-4693781F04A9}" srcOrd="1" destOrd="0" presId="urn:microsoft.com/office/officeart/2005/8/layout/hList9"/>
    <dgm:cxn modelId="{8B6EC9A5-A7A4-4EDB-8C32-22559CCCED22}" type="presParOf" srcId="{28F8BC33-7398-41CD-A9B9-4693781F04A9}" destId="{8596C763-46F4-4F88-AB93-A26955406153}" srcOrd="0" destOrd="0" presId="urn:microsoft.com/office/officeart/2005/8/layout/hList9"/>
    <dgm:cxn modelId="{938CD79D-1F28-445C-8FFB-77A2F8CD2F7E}" type="presParOf" srcId="{28F8BC33-7398-41CD-A9B9-4693781F04A9}" destId="{3A5E6757-20FA-4F80-AD65-25BAD7A19FCC}" srcOrd="1" destOrd="0" presId="urn:microsoft.com/office/officeart/2005/8/layout/hList9"/>
    <dgm:cxn modelId="{9DF9EBDE-CAA7-4E23-AD9B-3A4D2F411B0D}" type="presParOf" srcId="{3A5E6757-20FA-4F80-AD65-25BAD7A19FCC}" destId="{354B7A8B-BCE2-485B-A329-C509CA9D76D3}" srcOrd="0" destOrd="0" presId="urn:microsoft.com/office/officeart/2005/8/layout/hList9"/>
    <dgm:cxn modelId="{1FC05718-4CAF-401C-8794-EEA5BF92E0DA}" type="presParOf" srcId="{3A5E6757-20FA-4F80-AD65-25BAD7A19FCC}" destId="{5FBF4EAC-DB34-493E-8670-33DBECBE593E}" srcOrd="1" destOrd="0" presId="urn:microsoft.com/office/officeart/2005/8/layout/hList9"/>
    <dgm:cxn modelId="{38D877F8-A9F8-4EE8-8E20-6B9943ABEE05}" type="presParOf" srcId="{4C2AEA2D-0D22-475D-B2D6-3E9077728458}" destId="{84C0BF35-A235-45EF-BF0A-C346D1FA952D}" srcOrd="2" destOrd="0" presId="urn:microsoft.com/office/officeart/2005/8/layout/hList9"/>
    <dgm:cxn modelId="{EDD0846B-2B15-4D5A-A4F4-01EB8D31C055}" type="presParOf" srcId="{4C2AEA2D-0D22-475D-B2D6-3E9077728458}" destId="{8B7DA2AA-4086-463A-B82F-E84606B2BB04}" srcOrd="3" destOrd="0" presId="urn:microsoft.com/office/officeart/2005/8/layout/hList9"/>
    <dgm:cxn modelId="{0FD303B7-EEC1-43E0-B71D-7B291D4CBE95}" type="presParOf" srcId="{4C2AEA2D-0D22-475D-B2D6-3E9077728458}" destId="{B2F8BBAD-C25D-462B-99EE-387BA2EAF0BE}" srcOrd="4" destOrd="0" presId="urn:microsoft.com/office/officeart/2005/8/layout/hList9"/>
    <dgm:cxn modelId="{60700000-C721-449E-ABC7-368D9D59162E}" type="presParOf" srcId="{4C2AEA2D-0D22-475D-B2D6-3E9077728458}" destId="{94D31E8A-0E50-4476-8CAB-099C9C41C1F0}" srcOrd="5" destOrd="0" presId="urn:microsoft.com/office/officeart/2005/8/layout/hList9"/>
    <dgm:cxn modelId="{528A36D3-598C-420A-958B-8C0A49F258F4}" type="presParOf" srcId="{4C2AEA2D-0D22-475D-B2D6-3E9077728458}" destId="{12D0993E-9612-4796-BCCA-1C567C3BC572}" srcOrd="6" destOrd="0" presId="urn:microsoft.com/office/officeart/2005/8/layout/hList9"/>
    <dgm:cxn modelId="{6E12C2F6-DC36-4D3C-B46C-129FE05ACA03}" type="presParOf" srcId="{12D0993E-9612-4796-BCCA-1C567C3BC572}" destId="{4DD4596A-68C8-46A8-A382-E13640E2EA14}" srcOrd="0" destOrd="0" presId="urn:microsoft.com/office/officeart/2005/8/layout/hList9"/>
    <dgm:cxn modelId="{F82EA693-5094-419B-AEB2-7205D5728E06}" type="presParOf" srcId="{12D0993E-9612-4796-BCCA-1C567C3BC572}" destId="{2A0583FA-5AC2-4B0F-B23D-EDAD01E95F9E}" srcOrd="1" destOrd="0" presId="urn:microsoft.com/office/officeart/2005/8/layout/hList9"/>
    <dgm:cxn modelId="{22753A8C-E984-4653-A10A-8C584EDCD81F}" type="presParOf" srcId="{2A0583FA-5AC2-4B0F-B23D-EDAD01E95F9E}" destId="{86F7E0B9-337E-4705-A436-BC3A7F77790A}" srcOrd="0" destOrd="0" presId="urn:microsoft.com/office/officeart/2005/8/layout/hList9"/>
    <dgm:cxn modelId="{438159A0-39F7-438C-868F-90480591F579}" type="presParOf" srcId="{2A0583FA-5AC2-4B0F-B23D-EDAD01E95F9E}" destId="{ED2F76D3-C88E-4B96-8DD6-FA3DF4527BF2}" srcOrd="1" destOrd="0" presId="urn:microsoft.com/office/officeart/2005/8/layout/hList9"/>
    <dgm:cxn modelId="{4CED26A2-4357-40C0-916C-0EB12D71E861}" type="presParOf" srcId="{4C2AEA2D-0D22-475D-B2D6-3E9077728458}" destId="{9BB4CF92-CAAC-4416-90AB-2EFFFBCBDC6D}" srcOrd="7" destOrd="0" presId="urn:microsoft.com/office/officeart/2005/8/layout/hList9"/>
    <dgm:cxn modelId="{84730563-DBB5-4CFA-8CE7-4460B3EC0761}" type="presParOf" srcId="{4C2AEA2D-0D22-475D-B2D6-3E9077728458}" destId="{B3C0F35D-A630-47DB-8A39-E691DF14D14E}" srcOrd="8"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669D9-6B2B-4DEB-9D2B-FFCE08104FEA}"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91BC6D6-BA6E-4FA0-935A-748FCC34B934}">
      <dgm:prSet/>
      <dgm:spPr/>
      <dgm:t>
        <a:bodyPr/>
        <a:lstStyle/>
        <a:p>
          <a:pPr>
            <a:lnSpc>
              <a:spcPct val="100000"/>
            </a:lnSpc>
          </a:pPr>
          <a:r>
            <a:rPr lang="en-US" b="0" i="0" baseline="0" dirty="0"/>
            <a:t>Incorrect holdings data in OCLC; long overdue OCLC Holding Reclamation Project</a:t>
          </a:r>
          <a:endParaRPr lang="en-US" dirty="0"/>
        </a:p>
      </dgm:t>
    </dgm:pt>
    <dgm:pt modelId="{84114D5A-8500-4A0A-9CE5-95C614A6C28A}" type="parTrans" cxnId="{398B1C3A-D5BA-4CF7-820D-F6F7A5E09B92}">
      <dgm:prSet/>
      <dgm:spPr/>
      <dgm:t>
        <a:bodyPr/>
        <a:lstStyle/>
        <a:p>
          <a:endParaRPr lang="en-US"/>
        </a:p>
      </dgm:t>
    </dgm:pt>
    <dgm:pt modelId="{CF76D0CF-E796-41F1-A4F8-A53124EF7135}" type="sibTrans" cxnId="{398B1C3A-D5BA-4CF7-820D-F6F7A5E09B92}">
      <dgm:prSet/>
      <dgm:spPr/>
      <dgm:t>
        <a:bodyPr/>
        <a:lstStyle/>
        <a:p>
          <a:endParaRPr lang="en-US"/>
        </a:p>
      </dgm:t>
    </dgm:pt>
    <dgm:pt modelId="{460E52A1-EE89-462C-AF51-A96E36D9BB31}">
      <dgm:prSet/>
      <dgm:spPr/>
      <dgm:t>
        <a:bodyPr/>
        <a:lstStyle/>
        <a:p>
          <a:pPr>
            <a:lnSpc>
              <a:spcPct val="100000"/>
            </a:lnSpc>
          </a:pPr>
          <a:r>
            <a:rPr lang="en-US" b="0" i="0" baseline="0" dirty="0"/>
            <a:t>Limited staffing with accessibility </a:t>
          </a:r>
          <a:endParaRPr lang="en-US" dirty="0"/>
        </a:p>
      </dgm:t>
    </dgm:pt>
    <dgm:pt modelId="{0D33E97F-FDD7-4DAC-B3D7-ACA62F425B50}" type="parTrans" cxnId="{D5128948-EC5B-48E1-81D7-1DB741A439FC}">
      <dgm:prSet/>
      <dgm:spPr/>
      <dgm:t>
        <a:bodyPr/>
        <a:lstStyle/>
        <a:p>
          <a:endParaRPr lang="en-US"/>
        </a:p>
      </dgm:t>
    </dgm:pt>
    <dgm:pt modelId="{2145A285-5772-4EFC-BBF4-B1B8C839A3D3}" type="sibTrans" cxnId="{D5128948-EC5B-48E1-81D7-1DB741A439FC}">
      <dgm:prSet/>
      <dgm:spPr/>
      <dgm:t>
        <a:bodyPr/>
        <a:lstStyle/>
        <a:p>
          <a:endParaRPr lang="en-US"/>
        </a:p>
      </dgm:t>
    </dgm:pt>
    <dgm:pt modelId="{9D7C169C-5655-43A0-ADCF-DB0E5A43AE36}">
      <dgm:prSet/>
      <dgm:spPr/>
      <dgm:t>
        <a:bodyPr/>
        <a:lstStyle/>
        <a:p>
          <a:pPr>
            <a:lnSpc>
              <a:spcPct val="100000"/>
            </a:lnSpc>
          </a:pPr>
          <a:r>
            <a:rPr lang="en-US" dirty="0"/>
            <a:t>Miscommunication and misunderstanding across all departments</a:t>
          </a:r>
        </a:p>
      </dgm:t>
    </dgm:pt>
    <dgm:pt modelId="{47ED11A1-0063-4B9A-9F32-746DD2A3DD5D}" type="parTrans" cxnId="{93FEB94D-D523-48A4-B6CA-ECCC2D26D029}">
      <dgm:prSet/>
      <dgm:spPr/>
      <dgm:t>
        <a:bodyPr/>
        <a:lstStyle/>
        <a:p>
          <a:endParaRPr lang="en-US"/>
        </a:p>
      </dgm:t>
    </dgm:pt>
    <dgm:pt modelId="{716356EC-A8AA-4074-919F-0BF41A39F74C}" type="sibTrans" cxnId="{93FEB94D-D523-48A4-B6CA-ECCC2D26D029}">
      <dgm:prSet/>
      <dgm:spPr/>
      <dgm:t>
        <a:bodyPr/>
        <a:lstStyle/>
        <a:p>
          <a:endParaRPr lang="en-US"/>
        </a:p>
      </dgm:t>
    </dgm:pt>
    <dgm:pt modelId="{ED4D666D-CB5E-45F0-A343-6A5DEB8DE2E2}">
      <dgm:prSet/>
      <dgm:spPr/>
      <dgm:t>
        <a:bodyPr/>
        <a:lstStyle/>
        <a:p>
          <a:pPr>
            <a:lnSpc>
              <a:spcPct val="100000"/>
            </a:lnSpc>
          </a:pPr>
          <a:r>
            <a:rPr lang="en-US"/>
            <a:t>Limited time</a:t>
          </a:r>
        </a:p>
      </dgm:t>
    </dgm:pt>
    <dgm:pt modelId="{3F615E35-F295-4DE7-A9FA-773C7F47A24E}" type="parTrans" cxnId="{B1D5281B-58CA-4529-9DD8-AC0F6F766556}">
      <dgm:prSet/>
      <dgm:spPr/>
      <dgm:t>
        <a:bodyPr/>
        <a:lstStyle/>
        <a:p>
          <a:endParaRPr lang="en-US"/>
        </a:p>
      </dgm:t>
    </dgm:pt>
    <dgm:pt modelId="{36807FB4-77B8-4AC4-879B-4BA04FB6908F}" type="sibTrans" cxnId="{B1D5281B-58CA-4529-9DD8-AC0F6F766556}">
      <dgm:prSet/>
      <dgm:spPr/>
      <dgm:t>
        <a:bodyPr/>
        <a:lstStyle/>
        <a:p>
          <a:endParaRPr lang="en-US"/>
        </a:p>
      </dgm:t>
    </dgm:pt>
    <dgm:pt modelId="{3A516879-03D1-4CB8-949B-B44F3ED3515F}">
      <dgm:prSet/>
      <dgm:spPr/>
      <dgm:t>
        <a:bodyPr/>
        <a:lstStyle/>
        <a:p>
          <a:pPr>
            <a:lnSpc>
              <a:spcPct val="100000"/>
            </a:lnSpc>
          </a:pPr>
          <a:r>
            <a:rPr lang="en-US" dirty="0"/>
            <a:t>Outdated ILS with only the basic modules purchased</a:t>
          </a:r>
        </a:p>
      </dgm:t>
    </dgm:pt>
    <dgm:pt modelId="{EAA04175-B9ED-4215-9414-256A2A0DD6C7}" type="parTrans" cxnId="{0BAC9931-99E8-4526-94BC-CF7E8D78772E}">
      <dgm:prSet/>
      <dgm:spPr/>
      <dgm:t>
        <a:bodyPr/>
        <a:lstStyle/>
        <a:p>
          <a:endParaRPr lang="en-US"/>
        </a:p>
      </dgm:t>
    </dgm:pt>
    <dgm:pt modelId="{34A4BFC2-D84F-4270-B100-E44DD0EF6E0A}" type="sibTrans" cxnId="{0BAC9931-99E8-4526-94BC-CF7E8D78772E}">
      <dgm:prSet/>
      <dgm:spPr/>
      <dgm:t>
        <a:bodyPr/>
        <a:lstStyle/>
        <a:p>
          <a:endParaRPr lang="en-US"/>
        </a:p>
      </dgm:t>
    </dgm:pt>
    <dgm:pt modelId="{1C4A03B7-3D4D-4447-8EED-89A85BA45FBA}" type="pres">
      <dgm:prSet presAssocID="{C12669D9-6B2B-4DEB-9D2B-FFCE08104FEA}" presName="root" presStyleCnt="0">
        <dgm:presLayoutVars>
          <dgm:dir/>
          <dgm:resizeHandles val="exact"/>
        </dgm:presLayoutVars>
      </dgm:prSet>
      <dgm:spPr/>
    </dgm:pt>
    <dgm:pt modelId="{512782C2-1187-4796-9A92-6D8D317C7D06}" type="pres">
      <dgm:prSet presAssocID="{3A516879-03D1-4CB8-949B-B44F3ED3515F}" presName="compNode" presStyleCnt="0"/>
      <dgm:spPr/>
    </dgm:pt>
    <dgm:pt modelId="{B54706BF-0466-415C-B2DF-489DD259CC56}" type="pres">
      <dgm:prSet presAssocID="{3A516879-03D1-4CB8-949B-B44F3ED3515F}" presName="bgRect" presStyleLbl="bgShp" presStyleIdx="0" presStyleCnt="5" custLinFactNeighborX="30" custLinFactNeighborY="-6608"/>
      <dgm:spPr/>
    </dgm:pt>
    <dgm:pt modelId="{216561B8-DA06-47E6-9AED-4E4ACC7A446C}" type="pres">
      <dgm:prSet presAssocID="{3A516879-03D1-4CB8-949B-B44F3ED3515F}" presName="iconRect" presStyleLbl="node1" presStyleIdx="0" presStyleCnt="5"/>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itor with solid fill"/>
        </a:ext>
      </dgm:extLst>
    </dgm:pt>
    <dgm:pt modelId="{EE9FBABE-151A-4222-8BC4-F28878920E57}" type="pres">
      <dgm:prSet presAssocID="{3A516879-03D1-4CB8-949B-B44F3ED3515F}" presName="spaceRect" presStyleCnt="0"/>
      <dgm:spPr/>
    </dgm:pt>
    <dgm:pt modelId="{C39D4191-3959-42CB-B249-A7A0AEFFA12A}" type="pres">
      <dgm:prSet presAssocID="{3A516879-03D1-4CB8-949B-B44F3ED3515F}" presName="parTx" presStyleLbl="revTx" presStyleIdx="0" presStyleCnt="5">
        <dgm:presLayoutVars>
          <dgm:chMax val="0"/>
          <dgm:chPref val="0"/>
        </dgm:presLayoutVars>
      </dgm:prSet>
      <dgm:spPr/>
    </dgm:pt>
    <dgm:pt modelId="{FE6B206E-8263-4173-B536-F9A310A397AD}" type="pres">
      <dgm:prSet presAssocID="{34A4BFC2-D84F-4270-B100-E44DD0EF6E0A}" presName="sibTrans" presStyleCnt="0"/>
      <dgm:spPr/>
    </dgm:pt>
    <dgm:pt modelId="{816A533C-53EE-48DD-84D0-28181016B8F4}" type="pres">
      <dgm:prSet presAssocID="{291BC6D6-BA6E-4FA0-935A-748FCC34B934}" presName="compNode" presStyleCnt="0"/>
      <dgm:spPr/>
    </dgm:pt>
    <dgm:pt modelId="{E6D26ED1-D60C-45AC-A523-DB4A0A920645}" type="pres">
      <dgm:prSet presAssocID="{291BC6D6-BA6E-4FA0-935A-748FCC34B934}" presName="bgRect" presStyleLbl="bgShp" presStyleIdx="1" presStyleCnt="5" custLinFactNeighborX="30" custLinFactNeighborY="7187"/>
      <dgm:spPr/>
    </dgm:pt>
    <dgm:pt modelId="{3A8F86E2-3C39-4D78-A65B-45E063FC4773}" type="pres">
      <dgm:prSet presAssocID="{291BC6D6-BA6E-4FA0-935A-748FCC34B93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194ADB14-BC9C-4D79-A817-D195740B827E}" type="pres">
      <dgm:prSet presAssocID="{291BC6D6-BA6E-4FA0-935A-748FCC34B934}" presName="spaceRect" presStyleCnt="0"/>
      <dgm:spPr/>
    </dgm:pt>
    <dgm:pt modelId="{AFC74FAA-3280-43AF-A250-9B0B425A863D}" type="pres">
      <dgm:prSet presAssocID="{291BC6D6-BA6E-4FA0-935A-748FCC34B934}" presName="parTx" presStyleLbl="revTx" presStyleIdx="1" presStyleCnt="5">
        <dgm:presLayoutVars>
          <dgm:chMax val="0"/>
          <dgm:chPref val="0"/>
        </dgm:presLayoutVars>
      </dgm:prSet>
      <dgm:spPr/>
    </dgm:pt>
    <dgm:pt modelId="{8B14F791-8141-468F-86D5-09AE9DF03E6F}" type="pres">
      <dgm:prSet presAssocID="{CF76D0CF-E796-41F1-A4F8-A53124EF7135}" presName="sibTrans" presStyleCnt="0"/>
      <dgm:spPr/>
    </dgm:pt>
    <dgm:pt modelId="{3CA6F379-9F11-4D4D-B870-72AB8009B6AB}" type="pres">
      <dgm:prSet presAssocID="{460E52A1-EE89-462C-AF51-A96E36D9BB31}" presName="compNode" presStyleCnt="0"/>
      <dgm:spPr/>
    </dgm:pt>
    <dgm:pt modelId="{A8071ABA-EDDD-455C-9230-19075E5403E0}" type="pres">
      <dgm:prSet presAssocID="{460E52A1-EE89-462C-AF51-A96E36D9BB31}" presName="bgRect" presStyleLbl="bgShp" presStyleIdx="2" presStyleCnt="5" custLinFactNeighborY="1016"/>
      <dgm:spPr/>
    </dgm:pt>
    <dgm:pt modelId="{6D6665C4-8D19-45BF-A4FF-55B0400E3E93}" type="pres">
      <dgm:prSet presAssocID="{460E52A1-EE89-462C-AF51-A96E36D9BB3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D5B09DD-569F-4AAB-AEDB-A2BA6A9AB90B}" type="pres">
      <dgm:prSet presAssocID="{460E52A1-EE89-462C-AF51-A96E36D9BB31}" presName="spaceRect" presStyleCnt="0"/>
      <dgm:spPr/>
    </dgm:pt>
    <dgm:pt modelId="{3F15BDDC-C5F3-49A0-9738-B6BB7D89311D}" type="pres">
      <dgm:prSet presAssocID="{460E52A1-EE89-462C-AF51-A96E36D9BB31}" presName="parTx" presStyleLbl="revTx" presStyleIdx="2" presStyleCnt="5">
        <dgm:presLayoutVars>
          <dgm:chMax val="0"/>
          <dgm:chPref val="0"/>
        </dgm:presLayoutVars>
      </dgm:prSet>
      <dgm:spPr/>
    </dgm:pt>
    <dgm:pt modelId="{9AD46B43-BAE6-47A5-B23E-160368E3F1FD}" type="pres">
      <dgm:prSet presAssocID="{2145A285-5772-4EFC-BBF4-B1B8C839A3D3}" presName="sibTrans" presStyleCnt="0"/>
      <dgm:spPr/>
    </dgm:pt>
    <dgm:pt modelId="{4B4C56DA-D8ED-4F1D-BC96-60119C0E28C3}" type="pres">
      <dgm:prSet presAssocID="{ED4D666D-CB5E-45F0-A343-6A5DEB8DE2E2}" presName="compNode" presStyleCnt="0"/>
      <dgm:spPr/>
    </dgm:pt>
    <dgm:pt modelId="{BDCE3931-CCEA-46CF-8082-98CA0C33C994}" type="pres">
      <dgm:prSet presAssocID="{ED4D666D-CB5E-45F0-A343-6A5DEB8DE2E2}" presName="bgRect" presStyleLbl="bgShp" presStyleIdx="3" presStyleCnt="5"/>
      <dgm:spPr/>
    </dgm:pt>
    <dgm:pt modelId="{D0C173A0-5DC6-47A4-890B-F08D17A87F82}" type="pres">
      <dgm:prSet presAssocID="{ED4D666D-CB5E-45F0-A343-6A5DEB8DE2E2}" presName="iconRect" presStyleLbl="node1" presStyleIdx="3" presStyleCnt="5"/>
      <dgm:spPr>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FFFF00">
              <a:alpha val="0"/>
            </a:srgbClr>
          </a:solidFill>
        </a:ln>
      </dgm:spPr>
      <dgm:extLst>
        <a:ext uri="{E40237B7-FDA0-4F09-8148-C483321AD2D9}">
          <dgm14:cNvPr xmlns:dgm14="http://schemas.microsoft.com/office/drawing/2010/diagram" id="0" name="" descr="Stopwatch 75% with solid fill"/>
        </a:ext>
      </dgm:extLst>
    </dgm:pt>
    <dgm:pt modelId="{02B488DD-13B2-4B52-B7A6-2CC0E0E4538C}" type="pres">
      <dgm:prSet presAssocID="{ED4D666D-CB5E-45F0-A343-6A5DEB8DE2E2}" presName="spaceRect" presStyleCnt="0"/>
      <dgm:spPr/>
    </dgm:pt>
    <dgm:pt modelId="{5F042612-618A-4A8C-87B1-03B6CB6CF986}" type="pres">
      <dgm:prSet presAssocID="{ED4D666D-CB5E-45F0-A343-6A5DEB8DE2E2}" presName="parTx" presStyleLbl="revTx" presStyleIdx="3" presStyleCnt="5">
        <dgm:presLayoutVars>
          <dgm:chMax val="0"/>
          <dgm:chPref val="0"/>
        </dgm:presLayoutVars>
      </dgm:prSet>
      <dgm:spPr/>
    </dgm:pt>
    <dgm:pt modelId="{F610CAFB-C57D-45BF-AC04-A955770CBA3B}" type="pres">
      <dgm:prSet presAssocID="{36807FB4-77B8-4AC4-879B-4BA04FB6908F}" presName="sibTrans" presStyleCnt="0"/>
      <dgm:spPr/>
    </dgm:pt>
    <dgm:pt modelId="{88299DA8-6D4B-447E-B5F6-292757B47362}" type="pres">
      <dgm:prSet presAssocID="{9D7C169C-5655-43A0-ADCF-DB0E5A43AE36}" presName="compNode" presStyleCnt="0"/>
      <dgm:spPr/>
    </dgm:pt>
    <dgm:pt modelId="{F27AE70F-8E88-46D0-9800-FA87D74CFCA2}" type="pres">
      <dgm:prSet presAssocID="{9D7C169C-5655-43A0-ADCF-DB0E5A43AE36}" presName="bgRect" presStyleLbl="bgShp" presStyleIdx="4" presStyleCnt="5"/>
      <dgm:spPr/>
    </dgm:pt>
    <dgm:pt modelId="{305D3724-D294-467D-BB02-BDAE15C86922}" type="pres">
      <dgm:prSet presAssocID="{9D7C169C-5655-43A0-ADCF-DB0E5A43AE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7AC435F-EDF2-4DDC-A1B8-19E7FC961BE6}" type="pres">
      <dgm:prSet presAssocID="{9D7C169C-5655-43A0-ADCF-DB0E5A43AE36}" presName="spaceRect" presStyleCnt="0"/>
      <dgm:spPr/>
    </dgm:pt>
    <dgm:pt modelId="{0BF589B0-0B02-47A0-9A19-E0D98FB9820A}" type="pres">
      <dgm:prSet presAssocID="{9D7C169C-5655-43A0-ADCF-DB0E5A43AE36}" presName="parTx" presStyleLbl="revTx" presStyleIdx="4" presStyleCnt="5">
        <dgm:presLayoutVars>
          <dgm:chMax val="0"/>
          <dgm:chPref val="0"/>
        </dgm:presLayoutVars>
      </dgm:prSet>
      <dgm:spPr/>
    </dgm:pt>
  </dgm:ptLst>
  <dgm:cxnLst>
    <dgm:cxn modelId="{3A353903-68A7-4856-A5F9-D603901AEEA4}" type="presOf" srcId="{C12669D9-6B2B-4DEB-9D2B-FFCE08104FEA}" destId="{1C4A03B7-3D4D-4447-8EED-89A85BA45FBA}" srcOrd="0" destOrd="0" presId="urn:microsoft.com/office/officeart/2018/2/layout/IconVerticalSolidList"/>
    <dgm:cxn modelId="{B1D5281B-58CA-4529-9DD8-AC0F6F766556}" srcId="{C12669D9-6B2B-4DEB-9D2B-FFCE08104FEA}" destId="{ED4D666D-CB5E-45F0-A343-6A5DEB8DE2E2}" srcOrd="3" destOrd="0" parTransId="{3F615E35-F295-4DE7-A9FA-773C7F47A24E}" sibTransId="{36807FB4-77B8-4AC4-879B-4BA04FB6908F}"/>
    <dgm:cxn modelId="{D781212E-0884-42BD-A75A-98996D2C845E}" type="presOf" srcId="{291BC6D6-BA6E-4FA0-935A-748FCC34B934}" destId="{AFC74FAA-3280-43AF-A250-9B0B425A863D}" srcOrd="0" destOrd="0" presId="urn:microsoft.com/office/officeart/2018/2/layout/IconVerticalSolidList"/>
    <dgm:cxn modelId="{0BAC9931-99E8-4526-94BC-CF7E8D78772E}" srcId="{C12669D9-6B2B-4DEB-9D2B-FFCE08104FEA}" destId="{3A516879-03D1-4CB8-949B-B44F3ED3515F}" srcOrd="0" destOrd="0" parTransId="{EAA04175-B9ED-4215-9414-256A2A0DD6C7}" sibTransId="{34A4BFC2-D84F-4270-B100-E44DD0EF6E0A}"/>
    <dgm:cxn modelId="{398B1C3A-D5BA-4CF7-820D-F6F7A5E09B92}" srcId="{C12669D9-6B2B-4DEB-9D2B-FFCE08104FEA}" destId="{291BC6D6-BA6E-4FA0-935A-748FCC34B934}" srcOrd="1" destOrd="0" parTransId="{84114D5A-8500-4A0A-9CE5-95C614A6C28A}" sibTransId="{CF76D0CF-E796-41F1-A4F8-A53124EF7135}"/>
    <dgm:cxn modelId="{D5128948-EC5B-48E1-81D7-1DB741A439FC}" srcId="{C12669D9-6B2B-4DEB-9D2B-FFCE08104FEA}" destId="{460E52A1-EE89-462C-AF51-A96E36D9BB31}" srcOrd="2" destOrd="0" parTransId="{0D33E97F-FDD7-4DAC-B3D7-ACA62F425B50}" sibTransId="{2145A285-5772-4EFC-BBF4-B1B8C839A3D3}"/>
    <dgm:cxn modelId="{93FEB94D-D523-48A4-B6CA-ECCC2D26D029}" srcId="{C12669D9-6B2B-4DEB-9D2B-FFCE08104FEA}" destId="{9D7C169C-5655-43A0-ADCF-DB0E5A43AE36}" srcOrd="4" destOrd="0" parTransId="{47ED11A1-0063-4B9A-9F32-746DD2A3DD5D}" sibTransId="{716356EC-A8AA-4074-919F-0BF41A39F74C}"/>
    <dgm:cxn modelId="{BA8C5159-33FC-43E4-BAE1-6EA702E8454A}" type="presOf" srcId="{ED4D666D-CB5E-45F0-A343-6A5DEB8DE2E2}" destId="{5F042612-618A-4A8C-87B1-03B6CB6CF986}" srcOrd="0" destOrd="0" presId="urn:microsoft.com/office/officeart/2018/2/layout/IconVerticalSolidList"/>
    <dgm:cxn modelId="{7C1EB392-3F76-4790-9D79-4D7DDF9110CD}" type="presOf" srcId="{3A516879-03D1-4CB8-949B-B44F3ED3515F}" destId="{C39D4191-3959-42CB-B249-A7A0AEFFA12A}" srcOrd="0" destOrd="0" presId="urn:microsoft.com/office/officeart/2018/2/layout/IconVerticalSolidList"/>
    <dgm:cxn modelId="{93EC559C-AA70-40EF-810D-F51720EE44F4}" type="presOf" srcId="{460E52A1-EE89-462C-AF51-A96E36D9BB31}" destId="{3F15BDDC-C5F3-49A0-9738-B6BB7D89311D}" srcOrd="0" destOrd="0" presId="urn:microsoft.com/office/officeart/2018/2/layout/IconVerticalSolidList"/>
    <dgm:cxn modelId="{933ADCC2-A9CE-44D9-AB40-584A8A4D0638}" type="presOf" srcId="{9D7C169C-5655-43A0-ADCF-DB0E5A43AE36}" destId="{0BF589B0-0B02-47A0-9A19-E0D98FB9820A}" srcOrd="0" destOrd="0" presId="urn:microsoft.com/office/officeart/2018/2/layout/IconVerticalSolidList"/>
    <dgm:cxn modelId="{FB8131CE-8575-48CC-A039-B4F5D32E235D}" type="presParOf" srcId="{1C4A03B7-3D4D-4447-8EED-89A85BA45FBA}" destId="{512782C2-1187-4796-9A92-6D8D317C7D06}" srcOrd="0" destOrd="0" presId="urn:microsoft.com/office/officeart/2018/2/layout/IconVerticalSolidList"/>
    <dgm:cxn modelId="{A8715901-EDFA-43F3-8B9A-11607DC341C3}" type="presParOf" srcId="{512782C2-1187-4796-9A92-6D8D317C7D06}" destId="{B54706BF-0466-415C-B2DF-489DD259CC56}" srcOrd="0" destOrd="0" presId="urn:microsoft.com/office/officeart/2018/2/layout/IconVerticalSolidList"/>
    <dgm:cxn modelId="{7DFEABCF-E14F-4463-9FAC-21B3E480C8B3}" type="presParOf" srcId="{512782C2-1187-4796-9A92-6D8D317C7D06}" destId="{216561B8-DA06-47E6-9AED-4E4ACC7A446C}" srcOrd="1" destOrd="0" presId="urn:microsoft.com/office/officeart/2018/2/layout/IconVerticalSolidList"/>
    <dgm:cxn modelId="{3766C1A7-C8A3-44BC-8A0E-6AB979940CAA}" type="presParOf" srcId="{512782C2-1187-4796-9A92-6D8D317C7D06}" destId="{EE9FBABE-151A-4222-8BC4-F28878920E57}" srcOrd="2" destOrd="0" presId="urn:microsoft.com/office/officeart/2018/2/layout/IconVerticalSolidList"/>
    <dgm:cxn modelId="{4A77EF6B-3738-49A5-88ED-8AEB6532A9F8}" type="presParOf" srcId="{512782C2-1187-4796-9A92-6D8D317C7D06}" destId="{C39D4191-3959-42CB-B249-A7A0AEFFA12A}" srcOrd="3" destOrd="0" presId="urn:microsoft.com/office/officeart/2018/2/layout/IconVerticalSolidList"/>
    <dgm:cxn modelId="{6D585E1E-DED5-4EFB-8E2D-DC04ACB72E90}" type="presParOf" srcId="{1C4A03B7-3D4D-4447-8EED-89A85BA45FBA}" destId="{FE6B206E-8263-4173-B536-F9A310A397AD}" srcOrd="1" destOrd="0" presId="urn:microsoft.com/office/officeart/2018/2/layout/IconVerticalSolidList"/>
    <dgm:cxn modelId="{3480DE9E-B46F-404D-AA7F-8CDE3876FE80}" type="presParOf" srcId="{1C4A03B7-3D4D-4447-8EED-89A85BA45FBA}" destId="{816A533C-53EE-48DD-84D0-28181016B8F4}" srcOrd="2" destOrd="0" presId="urn:microsoft.com/office/officeart/2018/2/layout/IconVerticalSolidList"/>
    <dgm:cxn modelId="{FC58E503-F6DC-4B53-9913-01F5630AE00E}" type="presParOf" srcId="{816A533C-53EE-48DD-84D0-28181016B8F4}" destId="{E6D26ED1-D60C-45AC-A523-DB4A0A920645}" srcOrd="0" destOrd="0" presId="urn:microsoft.com/office/officeart/2018/2/layout/IconVerticalSolidList"/>
    <dgm:cxn modelId="{A83ED4EE-9120-43A0-AA74-2503536C16EA}" type="presParOf" srcId="{816A533C-53EE-48DD-84D0-28181016B8F4}" destId="{3A8F86E2-3C39-4D78-A65B-45E063FC4773}" srcOrd="1" destOrd="0" presId="urn:microsoft.com/office/officeart/2018/2/layout/IconVerticalSolidList"/>
    <dgm:cxn modelId="{822BD504-EFDB-41F3-A234-39F626B7B24C}" type="presParOf" srcId="{816A533C-53EE-48DD-84D0-28181016B8F4}" destId="{194ADB14-BC9C-4D79-A817-D195740B827E}" srcOrd="2" destOrd="0" presId="urn:microsoft.com/office/officeart/2018/2/layout/IconVerticalSolidList"/>
    <dgm:cxn modelId="{DF41CFEE-9220-4565-ADB9-662174AD5FC5}" type="presParOf" srcId="{816A533C-53EE-48DD-84D0-28181016B8F4}" destId="{AFC74FAA-3280-43AF-A250-9B0B425A863D}" srcOrd="3" destOrd="0" presId="urn:microsoft.com/office/officeart/2018/2/layout/IconVerticalSolidList"/>
    <dgm:cxn modelId="{3AEB80FE-F14B-48FD-806C-3296A9E1D2D6}" type="presParOf" srcId="{1C4A03B7-3D4D-4447-8EED-89A85BA45FBA}" destId="{8B14F791-8141-468F-86D5-09AE9DF03E6F}" srcOrd="3" destOrd="0" presId="urn:microsoft.com/office/officeart/2018/2/layout/IconVerticalSolidList"/>
    <dgm:cxn modelId="{B7444477-C40A-40BC-9695-EC55E073CA24}" type="presParOf" srcId="{1C4A03B7-3D4D-4447-8EED-89A85BA45FBA}" destId="{3CA6F379-9F11-4D4D-B870-72AB8009B6AB}" srcOrd="4" destOrd="0" presId="urn:microsoft.com/office/officeart/2018/2/layout/IconVerticalSolidList"/>
    <dgm:cxn modelId="{6F62C06C-D809-4C70-9043-1BE22F4CBCE9}" type="presParOf" srcId="{3CA6F379-9F11-4D4D-B870-72AB8009B6AB}" destId="{A8071ABA-EDDD-455C-9230-19075E5403E0}" srcOrd="0" destOrd="0" presId="urn:microsoft.com/office/officeart/2018/2/layout/IconVerticalSolidList"/>
    <dgm:cxn modelId="{AD498180-77A3-4DC4-90D4-8E9D7677A585}" type="presParOf" srcId="{3CA6F379-9F11-4D4D-B870-72AB8009B6AB}" destId="{6D6665C4-8D19-45BF-A4FF-55B0400E3E93}" srcOrd="1" destOrd="0" presId="urn:microsoft.com/office/officeart/2018/2/layout/IconVerticalSolidList"/>
    <dgm:cxn modelId="{1FE0FCB8-BE75-49C5-8E8C-5BC07CEE781D}" type="presParOf" srcId="{3CA6F379-9F11-4D4D-B870-72AB8009B6AB}" destId="{DD5B09DD-569F-4AAB-AEDB-A2BA6A9AB90B}" srcOrd="2" destOrd="0" presId="urn:microsoft.com/office/officeart/2018/2/layout/IconVerticalSolidList"/>
    <dgm:cxn modelId="{72580DCC-2F14-4E86-A33E-AB9F3F8300BC}" type="presParOf" srcId="{3CA6F379-9F11-4D4D-B870-72AB8009B6AB}" destId="{3F15BDDC-C5F3-49A0-9738-B6BB7D89311D}" srcOrd="3" destOrd="0" presId="urn:microsoft.com/office/officeart/2018/2/layout/IconVerticalSolidList"/>
    <dgm:cxn modelId="{CB0A7676-58B6-49CB-977D-515145E879FF}" type="presParOf" srcId="{1C4A03B7-3D4D-4447-8EED-89A85BA45FBA}" destId="{9AD46B43-BAE6-47A5-B23E-160368E3F1FD}" srcOrd="5" destOrd="0" presId="urn:microsoft.com/office/officeart/2018/2/layout/IconVerticalSolidList"/>
    <dgm:cxn modelId="{4DA4640C-1E2E-4D3C-BB85-146B962B53DF}" type="presParOf" srcId="{1C4A03B7-3D4D-4447-8EED-89A85BA45FBA}" destId="{4B4C56DA-D8ED-4F1D-BC96-60119C0E28C3}" srcOrd="6" destOrd="0" presId="urn:microsoft.com/office/officeart/2018/2/layout/IconVerticalSolidList"/>
    <dgm:cxn modelId="{8AA5940F-794D-47D7-BD24-C76DDBEEB507}" type="presParOf" srcId="{4B4C56DA-D8ED-4F1D-BC96-60119C0E28C3}" destId="{BDCE3931-CCEA-46CF-8082-98CA0C33C994}" srcOrd="0" destOrd="0" presId="urn:microsoft.com/office/officeart/2018/2/layout/IconVerticalSolidList"/>
    <dgm:cxn modelId="{E6F34578-594D-40F4-8663-4201FC706072}" type="presParOf" srcId="{4B4C56DA-D8ED-4F1D-BC96-60119C0E28C3}" destId="{D0C173A0-5DC6-47A4-890B-F08D17A87F82}" srcOrd="1" destOrd="0" presId="urn:microsoft.com/office/officeart/2018/2/layout/IconVerticalSolidList"/>
    <dgm:cxn modelId="{BBD781EE-8E23-454A-B6BC-4139E1856ECD}" type="presParOf" srcId="{4B4C56DA-D8ED-4F1D-BC96-60119C0E28C3}" destId="{02B488DD-13B2-4B52-B7A6-2CC0E0E4538C}" srcOrd="2" destOrd="0" presId="urn:microsoft.com/office/officeart/2018/2/layout/IconVerticalSolidList"/>
    <dgm:cxn modelId="{F8F6CE3A-0C9A-45B6-AFE1-1F8DAA23C33A}" type="presParOf" srcId="{4B4C56DA-D8ED-4F1D-BC96-60119C0E28C3}" destId="{5F042612-618A-4A8C-87B1-03B6CB6CF986}" srcOrd="3" destOrd="0" presId="urn:microsoft.com/office/officeart/2018/2/layout/IconVerticalSolidList"/>
    <dgm:cxn modelId="{672891F6-6E68-4BE6-AC56-31C062EAD8B6}" type="presParOf" srcId="{1C4A03B7-3D4D-4447-8EED-89A85BA45FBA}" destId="{F610CAFB-C57D-45BF-AC04-A955770CBA3B}" srcOrd="7" destOrd="0" presId="urn:microsoft.com/office/officeart/2018/2/layout/IconVerticalSolidList"/>
    <dgm:cxn modelId="{9E91713A-9FA9-4DED-A037-4AB5E3D8521B}" type="presParOf" srcId="{1C4A03B7-3D4D-4447-8EED-89A85BA45FBA}" destId="{88299DA8-6D4B-447E-B5F6-292757B47362}" srcOrd="8" destOrd="0" presId="urn:microsoft.com/office/officeart/2018/2/layout/IconVerticalSolidList"/>
    <dgm:cxn modelId="{481AB6C5-BBCF-402B-822F-8BDBDA03F970}" type="presParOf" srcId="{88299DA8-6D4B-447E-B5F6-292757B47362}" destId="{F27AE70F-8E88-46D0-9800-FA87D74CFCA2}" srcOrd="0" destOrd="0" presId="urn:microsoft.com/office/officeart/2018/2/layout/IconVerticalSolidList"/>
    <dgm:cxn modelId="{612A8944-4908-4684-98AF-B68CE381FA56}" type="presParOf" srcId="{88299DA8-6D4B-447E-B5F6-292757B47362}" destId="{305D3724-D294-467D-BB02-BDAE15C86922}" srcOrd="1" destOrd="0" presId="urn:microsoft.com/office/officeart/2018/2/layout/IconVerticalSolidList"/>
    <dgm:cxn modelId="{F6775D0A-B70F-41F9-B4F6-7E4F8849C3D8}" type="presParOf" srcId="{88299DA8-6D4B-447E-B5F6-292757B47362}" destId="{87AC435F-EDF2-4DDC-A1B8-19E7FC961BE6}" srcOrd="2" destOrd="0" presId="urn:microsoft.com/office/officeart/2018/2/layout/IconVerticalSolidList"/>
    <dgm:cxn modelId="{FBD7C96C-F050-4867-BA45-56F9BEB61558}" type="presParOf" srcId="{88299DA8-6D4B-447E-B5F6-292757B47362}" destId="{0BF589B0-0B02-47A0-9A19-E0D98FB982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B7A8B-BCE2-485B-A329-C509CA9D76D3}">
      <dsp:nvSpPr>
        <dsp:cNvPr id="0" name=""/>
        <dsp:cNvSpPr/>
      </dsp:nvSpPr>
      <dsp:spPr>
        <a:xfrm>
          <a:off x="1766962" y="1349674"/>
          <a:ext cx="3305683" cy="2204891"/>
        </a:xfrm>
        <a:prstGeom prst="rect">
          <a:avLst/>
        </a:prstGeom>
        <a:solidFill>
          <a:schemeClr val="accent4">
            <a:lumMod val="40000"/>
            <a:lumOff val="60000"/>
            <a:alpha val="90000"/>
          </a:schemeClr>
        </a:solidFill>
        <a:ln w="15875"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cap="none" baseline="0" dirty="0"/>
            <a:t>The Library has used the ILS Sierra since its implementation in 2005. </a:t>
          </a:r>
          <a:endParaRPr lang="en-US" sz="2400" kern="1200" dirty="0"/>
        </a:p>
      </dsp:txBody>
      <dsp:txXfrm>
        <a:off x="2295871" y="1349674"/>
        <a:ext cx="2776774" cy="2204891"/>
      </dsp:txXfrm>
    </dsp:sp>
    <dsp:sp modelId="{8B7DA2AA-4086-463A-B82F-E84606B2BB04}">
      <dsp:nvSpPr>
        <dsp:cNvPr id="0" name=""/>
        <dsp:cNvSpPr/>
      </dsp:nvSpPr>
      <dsp:spPr>
        <a:xfrm>
          <a:off x="3930" y="468159"/>
          <a:ext cx="2300249" cy="2189398"/>
        </a:xfrm>
        <a:prstGeom prst="ellipse">
          <a:avLst/>
        </a:prstGeom>
        <a:blipFill rotWithShape="0">
          <a:blip xmlns:r="http://schemas.openxmlformats.org/officeDocument/2006/relationships" r:embed="rId1"/>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40794" y="788789"/>
        <a:ext cx="1626521" cy="1548138"/>
      </dsp:txXfrm>
    </dsp:sp>
    <dsp:sp modelId="{86F7E0B9-337E-4705-A436-BC3A7F77790A}">
      <dsp:nvSpPr>
        <dsp:cNvPr id="0" name=""/>
        <dsp:cNvSpPr/>
      </dsp:nvSpPr>
      <dsp:spPr>
        <a:xfrm>
          <a:off x="7372895" y="1349674"/>
          <a:ext cx="3305683" cy="2204891"/>
        </a:xfrm>
        <a:prstGeom prst="rect">
          <a:avLst/>
        </a:prstGeom>
        <a:solidFill>
          <a:schemeClr val="accent1">
            <a:lumMod val="40000"/>
            <a:lumOff val="60000"/>
            <a:alpha val="90000"/>
          </a:schemeClr>
        </a:solidFill>
        <a:ln w="15875"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The Library migrated from OCLC’s ILL management system Iliad to Tipasa in 2019. </a:t>
          </a:r>
        </a:p>
      </dsp:txBody>
      <dsp:txXfrm>
        <a:off x="7901804" y="1349674"/>
        <a:ext cx="2776774" cy="2204891"/>
      </dsp:txXfrm>
    </dsp:sp>
    <dsp:sp modelId="{B3C0F35D-A630-47DB-8A39-E691DF14D14E}">
      <dsp:nvSpPr>
        <dsp:cNvPr id="0" name=""/>
        <dsp:cNvSpPr/>
      </dsp:nvSpPr>
      <dsp:spPr>
        <a:xfrm>
          <a:off x="5636322" y="527154"/>
          <a:ext cx="2203789" cy="2203789"/>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5959059" y="849891"/>
        <a:ext cx="1558315" cy="1558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706BF-0466-415C-B2DF-489DD259CC56}">
      <dsp:nvSpPr>
        <dsp:cNvPr id="0" name=""/>
        <dsp:cNvSpPr/>
      </dsp:nvSpPr>
      <dsp:spPr>
        <a:xfrm>
          <a:off x="0" y="0"/>
          <a:ext cx="10896600" cy="5583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561B8-DA06-47E6-9AED-4E4ACC7A446C}">
      <dsp:nvSpPr>
        <dsp:cNvPr id="0" name=""/>
        <dsp:cNvSpPr/>
      </dsp:nvSpPr>
      <dsp:spPr>
        <a:xfrm>
          <a:off x="168890" y="128241"/>
          <a:ext cx="307073" cy="307073"/>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D4191-3959-42CB-B249-A7A0AEFFA12A}">
      <dsp:nvSpPr>
        <dsp:cNvPr id="0" name=""/>
        <dsp:cNvSpPr/>
      </dsp:nvSpPr>
      <dsp:spPr>
        <a:xfrm>
          <a:off x="644853" y="2621"/>
          <a:ext cx="10251746" cy="55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88" tIns="59088" rIns="59088" bIns="59088" numCol="1" spcCol="1270" anchor="ctr" anchorCtr="0">
          <a:noAutofit/>
        </a:bodyPr>
        <a:lstStyle/>
        <a:p>
          <a:pPr marL="0" lvl="0" indent="0" algn="l" defTabSz="844550">
            <a:lnSpc>
              <a:spcPct val="100000"/>
            </a:lnSpc>
            <a:spcBef>
              <a:spcPct val="0"/>
            </a:spcBef>
            <a:spcAft>
              <a:spcPct val="35000"/>
            </a:spcAft>
            <a:buNone/>
          </a:pPr>
          <a:r>
            <a:rPr lang="en-US" sz="1900" kern="1200" dirty="0"/>
            <a:t>Outdated ILS with only the basic modules purchased</a:t>
          </a:r>
        </a:p>
      </dsp:txBody>
      <dsp:txXfrm>
        <a:off x="644853" y="2621"/>
        <a:ext cx="10251746" cy="558314"/>
      </dsp:txXfrm>
    </dsp:sp>
    <dsp:sp modelId="{E6D26ED1-D60C-45AC-A523-DB4A0A920645}">
      <dsp:nvSpPr>
        <dsp:cNvPr id="0" name=""/>
        <dsp:cNvSpPr/>
      </dsp:nvSpPr>
      <dsp:spPr>
        <a:xfrm>
          <a:off x="0" y="740640"/>
          <a:ext cx="10896600" cy="5583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F86E2-3C39-4D78-A65B-45E063FC4773}">
      <dsp:nvSpPr>
        <dsp:cNvPr id="0" name=""/>
        <dsp:cNvSpPr/>
      </dsp:nvSpPr>
      <dsp:spPr>
        <a:xfrm>
          <a:off x="168890" y="826135"/>
          <a:ext cx="307073" cy="307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74FAA-3280-43AF-A250-9B0B425A863D}">
      <dsp:nvSpPr>
        <dsp:cNvPr id="0" name=""/>
        <dsp:cNvSpPr/>
      </dsp:nvSpPr>
      <dsp:spPr>
        <a:xfrm>
          <a:off x="644853" y="700514"/>
          <a:ext cx="10251746" cy="55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88" tIns="59088" rIns="59088" bIns="59088"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Incorrect holdings data in OCLC; long overdue OCLC Holding Reclamation Project</a:t>
          </a:r>
          <a:endParaRPr lang="en-US" sz="1900" kern="1200" dirty="0"/>
        </a:p>
      </dsp:txBody>
      <dsp:txXfrm>
        <a:off x="644853" y="700514"/>
        <a:ext cx="10251746" cy="558314"/>
      </dsp:txXfrm>
    </dsp:sp>
    <dsp:sp modelId="{A8071ABA-EDDD-455C-9230-19075E5403E0}">
      <dsp:nvSpPr>
        <dsp:cNvPr id="0" name=""/>
        <dsp:cNvSpPr/>
      </dsp:nvSpPr>
      <dsp:spPr>
        <a:xfrm>
          <a:off x="0" y="1404080"/>
          <a:ext cx="10896600" cy="5583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665C4-8D19-45BF-A4FF-55B0400E3E93}">
      <dsp:nvSpPr>
        <dsp:cNvPr id="0" name=""/>
        <dsp:cNvSpPr/>
      </dsp:nvSpPr>
      <dsp:spPr>
        <a:xfrm>
          <a:off x="168890" y="1524028"/>
          <a:ext cx="307073" cy="307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15BDDC-C5F3-49A0-9738-B6BB7D89311D}">
      <dsp:nvSpPr>
        <dsp:cNvPr id="0" name=""/>
        <dsp:cNvSpPr/>
      </dsp:nvSpPr>
      <dsp:spPr>
        <a:xfrm>
          <a:off x="644853" y="1398407"/>
          <a:ext cx="10251746" cy="55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88" tIns="59088" rIns="59088" bIns="59088"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Limited staffing with accessibility </a:t>
          </a:r>
          <a:endParaRPr lang="en-US" sz="1900" kern="1200" dirty="0"/>
        </a:p>
      </dsp:txBody>
      <dsp:txXfrm>
        <a:off x="644853" y="1398407"/>
        <a:ext cx="10251746" cy="558314"/>
      </dsp:txXfrm>
    </dsp:sp>
    <dsp:sp modelId="{BDCE3931-CCEA-46CF-8082-98CA0C33C994}">
      <dsp:nvSpPr>
        <dsp:cNvPr id="0" name=""/>
        <dsp:cNvSpPr/>
      </dsp:nvSpPr>
      <dsp:spPr>
        <a:xfrm>
          <a:off x="0" y="2096300"/>
          <a:ext cx="10896600" cy="5583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173A0-5DC6-47A4-890B-F08D17A87F82}">
      <dsp:nvSpPr>
        <dsp:cNvPr id="0" name=""/>
        <dsp:cNvSpPr/>
      </dsp:nvSpPr>
      <dsp:spPr>
        <a:xfrm>
          <a:off x="168890" y="2221921"/>
          <a:ext cx="307073" cy="307073"/>
        </a:xfrm>
        <a:prstGeom prst="rect">
          <a:avLst/>
        </a:prstGeom>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rgbClr val="FFFF00">
              <a:alpha val="0"/>
            </a:srgbClr>
          </a:solidFill>
          <a:prstDash val="solid"/>
        </a:ln>
        <a:effectLst/>
      </dsp:spPr>
      <dsp:style>
        <a:lnRef idx="2">
          <a:scrgbClr r="0" g="0" b="0"/>
        </a:lnRef>
        <a:fillRef idx="1">
          <a:scrgbClr r="0" g="0" b="0"/>
        </a:fillRef>
        <a:effectRef idx="0">
          <a:scrgbClr r="0" g="0" b="0"/>
        </a:effectRef>
        <a:fontRef idx="minor">
          <a:schemeClr val="lt1"/>
        </a:fontRef>
      </dsp:style>
    </dsp:sp>
    <dsp:sp modelId="{5F042612-618A-4A8C-87B1-03B6CB6CF986}">
      <dsp:nvSpPr>
        <dsp:cNvPr id="0" name=""/>
        <dsp:cNvSpPr/>
      </dsp:nvSpPr>
      <dsp:spPr>
        <a:xfrm>
          <a:off x="644853" y="2096300"/>
          <a:ext cx="10251746" cy="55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88" tIns="59088" rIns="59088" bIns="59088" numCol="1" spcCol="1270" anchor="ctr" anchorCtr="0">
          <a:noAutofit/>
        </a:bodyPr>
        <a:lstStyle/>
        <a:p>
          <a:pPr marL="0" lvl="0" indent="0" algn="l" defTabSz="844550">
            <a:lnSpc>
              <a:spcPct val="100000"/>
            </a:lnSpc>
            <a:spcBef>
              <a:spcPct val="0"/>
            </a:spcBef>
            <a:spcAft>
              <a:spcPct val="35000"/>
            </a:spcAft>
            <a:buNone/>
          </a:pPr>
          <a:r>
            <a:rPr lang="en-US" sz="1900" kern="1200"/>
            <a:t>Limited time</a:t>
          </a:r>
        </a:p>
      </dsp:txBody>
      <dsp:txXfrm>
        <a:off x="644853" y="2096300"/>
        <a:ext cx="10251746" cy="558314"/>
      </dsp:txXfrm>
    </dsp:sp>
    <dsp:sp modelId="{F27AE70F-8E88-46D0-9800-FA87D74CFCA2}">
      <dsp:nvSpPr>
        <dsp:cNvPr id="0" name=""/>
        <dsp:cNvSpPr/>
      </dsp:nvSpPr>
      <dsp:spPr>
        <a:xfrm>
          <a:off x="0" y="2794194"/>
          <a:ext cx="10896600" cy="5583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D3724-D294-467D-BB02-BDAE15C86922}">
      <dsp:nvSpPr>
        <dsp:cNvPr id="0" name=""/>
        <dsp:cNvSpPr/>
      </dsp:nvSpPr>
      <dsp:spPr>
        <a:xfrm>
          <a:off x="168890" y="2919814"/>
          <a:ext cx="307073" cy="3070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F589B0-0B02-47A0-9A19-E0D98FB9820A}">
      <dsp:nvSpPr>
        <dsp:cNvPr id="0" name=""/>
        <dsp:cNvSpPr/>
      </dsp:nvSpPr>
      <dsp:spPr>
        <a:xfrm>
          <a:off x="644853" y="2794194"/>
          <a:ext cx="10251746" cy="55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88" tIns="59088" rIns="59088" bIns="59088" numCol="1" spcCol="1270" anchor="ctr" anchorCtr="0">
          <a:noAutofit/>
        </a:bodyPr>
        <a:lstStyle/>
        <a:p>
          <a:pPr marL="0" lvl="0" indent="0" algn="l" defTabSz="844550">
            <a:lnSpc>
              <a:spcPct val="100000"/>
            </a:lnSpc>
            <a:spcBef>
              <a:spcPct val="0"/>
            </a:spcBef>
            <a:spcAft>
              <a:spcPct val="35000"/>
            </a:spcAft>
            <a:buNone/>
          </a:pPr>
          <a:r>
            <a:rPr lang="en-US" sz="1900" kern="1200" dirty="0"/>
            <a:t>Miscommunication and misunderstanding across all departments</a:t>
          </a:r>
        </a:p>
      </dsp:txBody>
      <dsp:txXfrm>
        <a:off x="644853" y="2794194"/>
        <a:ext cx="10251746" cy="55831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5:22:13.005"/>
    </inkml:context>
    <inkml:brush xml:id="br0">
      <inkml:brushProperty name="width" value="0.3" units="cm"/>
      <inkml:brushProperty name="height" value="0.6" units="cm"/>
      <inkml:brushProperty name="color" value="#F8F8F8"/>
      <inkml:brushProperty name="tip" value="rectangle"/>
      <inkml:brushProperty name="rasterOp" value="maskPen"/>
      <inkml:brushProperty name="ignorePressure" value="1"/>
    </inkml:brush>
  </inkml:definitions>
  <inkml:trace contextRef="#ctx0" brushRef="#br0">1421 0,'1'7,"1"1,0-1,0 0,0 0,1 0,6 12,-6-12,1 0,0 1,1-1,-1 0,2 0,-1 0,1-1,0 0,0 0,1 0,-1-1,11 6,-4-4,0 0,0-1,1 0,0-1,26 6,-7-6,-1-1,1-2,62-4,41 3,-134-1,0 0,0 0,0 1,1-1,-1 0,0 1,0 0,0 0,0-1,0 1,0 0,-1 0,1 1,0-1,0 0,-1 1,1-1,-1 1,1-1,-1 1,0 0,1-1,-1 1,0 0,0 0,0 0,-1 0,1 0,0 0,-1 0,1 0,-1 0,0 1,0-1,1 0,-2 0,1 0,0 0,0 1,-1-1,1 0,-1 0,1 0,-1 0,0 0,0 0,0 0,0 0,0-1,0 1,-1 0,1-1,-1 1,1-1,-1 1,0-1,1 1,-1-1,-4 2,-15 6,-2-1,1-1,-1-1,-30 4,5 0,-81 18,-1-5,0-6,-139 1,126-18,-213-3,159-9,-78-2,138 15,115-1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5:22:14.264"/>
    </inkml:context>
    <inkml:brush xml:id="br0">
      <inkml:brushProperty name="width" value="0.3" units="cm"/>
      <inkml:brushProperty name="height" value="0.6" units="cm"/>
      <inkml:brushProperty name="color" value="#F8F8F8"/>
      <inkml:brushProperty name="tip" value="rectangle"/>
      <inkml:brushProperty name="rasterOp" value="maskPen"/>
      <inkml:brushProperty name="ignorePressure" value="1"/>
    </inkml:brush>
  </inkml:definitions>
  <inkml:trace contextRef="#ctx0" brushRef="#br0">2392 51,'-14'0,"0"2,0 0,-26 7,7-1,-61 13,-232 40,-127-34,-4-26,322-2,-677-3,932 4,143-19,41-10,-99 12,-19-3,434-35,153 36,-219 9,-90 2,-444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6/12/2023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10</a:t>
            </a:fld>
            <a:endParaRPr lang="en-US" dirty="0"/>
          </a:p>
        </p:txBody>
      </p:sp>
    </p:spTree>
    <p:extLst>
      <p:ext uri="{BB962C8B-B14F-4D97-AF65-F5344CB8AC3E}">
        <p14:creationId xmlns:p14="http://schemas.microsoft.com/office/powerpoint/2010/main" val="2973774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91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061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65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754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06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27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6/12/2023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08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6/12/2023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879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6/12/2023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312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497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82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6/12/2023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08199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9.png"/><Relationship Id="rId2" Type="http://schemas.openxmlformats.org/officeDocument/2006/relationships/hyperlink" Target="mailto:adyer4@tnstate.edu" TargetMode="Externa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8.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1072303X.2019.1655514" TargetMode="External"/><Relationship Id="rId7" Type="http://schemas.openxmlformats.org/officeDocument/2006/relationships/hyperlink" Target="https://doi.org/10.1080/07317131.2020.1768699" TargetMode="External"/><Relationship Id="rId2" Type="http://schemas.openxmlformats.org/officeDocument/2006/relationships/hyperlink" Target="https://doi.org/10.1080/1072303X.2021.1929642" TargetMode="External"/><Relationship Id="rId1" Type="http://schemas.openxmlformats.org/officeDocument/2006/relationships/slideLayout" Target="../slideLayouts/slideLayout2.xml"/><Relationship Id="rId6" Type="http://schemas.openxmlformats.org/officeDocument/2006/relationships/hyperlink" Target="https://doi.org/10.1080/15367967.2023.2191852" TargetMode="External"/><Relationship Id="rId5" Type="http://schemas.openxmlformats.org/officeDocument/2006/relationships/hyperlink" Target="https://doi.org/10.1080/15367967.2020.1725768" TargetMode="External"/><Relationship Id="rId4" Type="http://schemas.openxmlformats.org/officeDocument/2006/relationships/hyperlink" Target="https://doi.org/10.1080/1072303X.2018.146501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tennstlibraries/" TargetMode="External"/><Relationship Id="rId2" Type="http://schemas.openxmlformats.org/officeDocument/2006/relationships/hyperlink" Target="https://www.tnstate.edu/activities/gallery.aspx" TargetMode="External"/><Relationship Id="rId1" Type="http://schemas.openxmlformats.org/officeDocument/2006/relationships/slideLayout" Target="../slideLayouts/slideLayout2.xml"/><Relationship Id="rId6" Type="http://schemas.openxmlformats.org/officeDocument/2006/relationships/hyperlink" Target="https://www.freepik.com/free-vector/question-mark-sign-speech-bubble-style_7082692.htm#query=question%20mark&amp;position=11&amp;from_view=search&amp;track=ais" TargetMode="External"/><Relationship Id="rId5" Type="http://schemas.openxmlformats.org/officeDocument/2006/relationships/hyperlink" Target="https://www.vecteezy.com/free-vector/idea" TargetMode="External"/><Relationship Id="rId4" Type="http://schemas.openxmlformats.org/officeDocument/2006/relationships/hyperlink" Target="https://www.vecteezy.com/free-vector/fast-mai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nn-share.org/firefly/" TargetMode="External"/><Relationship Id="rId2" Type="http://schemas.openxmlformats.org/officeDocument/2006/relationships/hyperlink" Target="https://help.oclc.org/Resource_Sharing/Tipasa/Tipasa_trainin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nstate.libguides.com/website/services/interlibrary-loan" TargetMode="External"/><Relationship Id="rId4" Type="http://schemas.openxmlformats.org/officeDocument/2006/relationships/hyperlink" Target="https://tnstate.libwizard.com/f/ILLSurve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srcRect r="52444" b="-1"/>
          <a:stretch/>
        </p:blipFill>
        <p:spPr>
          <a:xfrm>
            <a:off x="20" y="0"/>
            <a:ext cx="12191980" cy="6858000"/>
          </a:xfrm>
          <a:prstGeom prst="rect">
            <a:avLst/>
          </a:prstGeom>
        </p:spPr>
      </p:pic>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2519916" y="4061636"/>
            <a:ext cx="9526772" cy="2636876"/>
          </a:xfrm>
          <a:solidFill>
            <a:schemeClr val="tx2">
              <a:lumMod val="50000"/>
            </a:schemeClr>
          </a:solidFill>
        </p:spPr>
        <p:txBody>
          <a:bodyPr anchor="b">
            <a:noAutofit/>
          </a:bodyPr>
          <a:lstStyle/>
          <a:p>
            <a:pPr algn="l"/>
            <a:r>
              <a:rPr lang="en-US" sz="4400" dirty="0">
                <a:solidFill>
                  <a:srgbClr val="FFFFFF"/>
                </a:solidFill>
                <a:latin typeface="Tw Cen MT Condensed" panose="020B0606020104020203" pitchFamily="34" charset="0"/>
              </a:rPr>
              <a:t>Cataloging &amp; interlibrary loan: Cross sections in Service</a:t>
            </a:r>
            <a:br>
              <a:rPr lang="en-US" sz="4400" dirty="0">
                <a:solidFill>
                  <a:srgbClr val="FFFFFF"/>
                </a:solidFill>
                <a:latin typeface="Tw Cen MT Condensed" panose="020B0606020104020203" pitchFamily="34" charset="0"/>
              </a:rPr>
            </a:br>
            <a:br>
              <a:rPr lang="en-US" sz="4400" dirty="0">
                <a:solidFill>
                  <a:srgbClr val="FFFFFF"/>
                </a:solidFill>
                <a:latin typeface="Tw Cen MT Condensed" panose="020B0606020104020203" pitchFamily="34" charset="0"/>
              </a:rPr>
            </a:br>
            <a:r>
              <a:rPr lang="en-US" sz="3200" dirty="0">
                <a:solidFill>
                  <a:schemeClr val="bg1"/>
                </a:solidFill>
                <a:latin typeface="Tw Cen MT Condensed" panose="020B0606020104020203" pitchFamily="34" charset="0"/>
              </a:rPr>
              <a:t>By Presley Dyer</a:t>
            </a:r>
            <a:br>
              <a:rPr lang="en-US" sz="1200" dirty="0">
                <a:solidFill>
                  <a:srgbClr val="FFFFFF"/>
                </a:solidFill>
              </a:rPr>
            </a:br>
            <a:endParaRPr lang="en-US" sz="4400" dirty="0">
              <a:latin typeface="Tw Cen MT Condensed" panose="020B0606020104020203" pitchFamily="34" charset="0"/>
            </a:endParaRPr>
          </a:p>
        </p:txBody>
      </p:sp>
      <p:cxnSp>
        <p:nvCxnSpPr>
          <p:cNvPr id="6" name="Straight Connector 5">
            <a:extLst>
              <a:ext uri="{FF2B5EF4-FFF2-40B4-BE49-F238E27FC236}">
                <a16:creationId xmlns:a16="http://schemas.microsoft.com/office/drawing/2014/main" id="{2ACB7719-40CB-D34C-B07C-88672B657A8F}"/>
              </a:ext>
              <a:ext uri="{C183D7F6-B498-43B3-948B-1728B52AA6E4}">
                <adec:decorative xmlns:adec="http://schemas.microsoft.com/office/drawing/2017/decorative" val="1"/>
              </a:ext>
            </a:extLst>
          </p:cNvPr>
          <p:cNvCxnSpPr>
            <a:cxnSpLocks/>
          </p:cNvCxnSpPr>
          <p:nvPr/>
        </p:nvCxnSpPr>
        <p:spPr>
          <a:xfrm>
            <a:off x="2615609" y="5380074"/>
            <a:ext cx="9186530"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DD4C-6BE8-1AA6-953C-740EC80E1995}"/>
              </a:ext>
            </a:extLst>
          </p:cNvPr>
          <p:cNvSpPr>
            <a:spLocks noGrp="1"/>
          </p:cNvSpPr>
          <p:nvPr>
            <p:ph type="title"/>
          </p:nvPr>
        </p:nvSpPr>
        <p:spPr>
          <a:xfrm>
            <a:off x="1024128" y="585216"/>
            <a:ext cx="6066818" cy="1499616"/>
          </a:xfrm>
        </p:spPr>
        <p:txBody>
          <a:bodyPr>
            <a:normAutofit/>
          </a:bodyPr>
          <a:lstStyle/>
          <a:p>
            <a:r>
              <a:rPr lang="en-US" dirty="0"/>
              <a:t>Importance of ILL statistics </a:t>
            </a:r>
          </a:p>
        </p:txBody>
      </p:sp>
      <p:sp>
        <p:nvSpPr>
          <p:cNvPr id="3" name="Content Placeholder 2">
            <a:extLst>
              <a:ext uri="{FF2B5EF4-FFF2-40B4-BE49-F238E27FC236}">
                <a16:creationId xmlns:a16="http://schemas.microsoft.com/office/drawing/2014/main" id="{309AFFF7-02E2-493C-3F29-7A506AE28897}"/>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US" dirty="0"/>
              <a:t>“Serves as a sample case for the overall health of the physical collection” (</a:t>
            </a:r>
            <a:r>
              <a:rPr lang="en-US" sz="2400" i="0" dirty="0">
                <a:solidFill>
                  <a:srgbClr val="333333"/>
                </a:solidFill>
                <a:effectLst/>
              </a:rPr>
              <a:t>DeVet et al., 2023).</a:t>
            </a:r>
            <a:endParaRPr lang="en-US" dirty="0"/>
          </a:p>
          <a:p>
            <a:pPr>
              <a:buFont typeface="Arial" panose="020B0604020202020204" pitchFamily="34" charset="0"/>
              <a:buChar char="•"/>
            </a:pPr>
            <a:r>
              <a:rPr lang="en-US" dirty="0"/>
              <a:t>“Characterized by complex processes and interlinked systems that, while often ‘automated’ in some capacity, are still labor-intensive for staff” (Schmidt, 2017).</a:t>
            </a:r>
          </a:p>
          <a:p>
            <a:pPr>
              <a:buFont typeface="Arial" panose="020B0604020202020204" pitchFamily="34" charset="0"/>
              <a:buChar char="•"/>
            </a:pPr>
            <a:r>
              <a:rPr lang="en-US" dirty="0"/>
              <a:t>“Staff working in ILL generally have limited training in formal data analysis” (Decker, 2021).</a:t>
            </a:r>
          </a:p>
        </p:txBody>
      </p:sp>
      <p:pic>
        <p:nvPicPr>
          <p:cNvPr id="11" name="Picture 4" descr="Magnifying glass showing decling performance">
            <a:extLst>
              <a:ext uri="{FF2B5EF4-FFF2-40B4-BE49-F238E27FC236}">
                <a16:creationId xmlns:a16="http://schemas.microsoft.com/office/drawing/2014/main" id="{1F0A6679-6CAE-6897-B252-66E23DAAE141}"/>
              </a:ext>
            </a:extLst>
          </p:cNvPr>
          <p:cNvPicPr>
            <a:picLocks noChangeAspect="1"/>
          </p:cNvPicPr>
          <p:nvPr/>
        </p:nvPicPr>
        <p:blipFill rotWithShape="1">
          <a:blip r:embed="rId3"/>
          <a:srcRect l="12138" r="42702" b="-1"/>
          <a:stretch/>
        </p:blipFill>
        <p:spPr>
          <a:xfrm>
            <a:off x="7552266" y="10"/>
            <a:ext cx="4639733" cy="6857990"/>
          </a:xfrm>
          <a:prstGeom prst="rect">
            <a:avLst/>
          </a:prstGeom>
        </p:spPr>
      </p:pic>
    </p:spTree>
    <p:extLst>
      <p:ext uri="{BB962C8B-B14F-4D97-AF65-F5344CB8AC3E}">
        <p14:creationId xmlns:p14="http://schemas.microsoft.com/office/powerpoint/2010/main" val="309598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CD39-D0D7-E5AB-911B-27A660400550}"/>
              </a:ext>
            </a:extLst>
          </p:cNvPr>
          <p:cNvSpPr>
            <a:spLocks noGrp="1"/>
          </p:cNvSpPr>
          <p:nvPr>
            <p:ph type="title"/>
          </p:nvPr>
        </p:nvSpPr>
        <p:spPr/>
        <p:txBody>
          <a:bodyPr/>
          <a:lstStyle/>
          <a:p>
            <a:r>
              <a:rPr lang="en-US" b="0" i="0" dirty="0">
                <a:solidFill>
                  <a:srgbClr val="242424"/>
                </a:solidFill>
                <a:effectLst/>
              </a:rPr>
              <a:t>discrepancies</a:t>
            </a:r>
            <a:r>
              <a:rPr lang="en-US" dirty="0"/>
              <a:t> </a:t>
            </a:r>
          </a:p>
        </p:txBody>
      </p:sp>
      <p:sp>
        <p:nvSpPr>
          <p:cNvPr id="6" name="Rectangle 5">
            <a:extLst>
              <a:ext uri="{FF2B5EF4-FFF2-40B4-BE49-F238E27FC236}">
                <a16:creationId xmlns:a16="http://schemas.microsoft.com/office/drawing/2014/main" id="{638A6272-4FA7-D6EC-A638-4A7236629B8D}"/>
              </a:ext>
              <a:ext uri="{C183D7F6-B498-43B3-948B-1728B52AA6E4}">
                <adec:decorative xmlns:adec="http://schemas.microsoft.com/office/drawing/2017/decorative" val="1"/>
              </a:ext>
            </a:extLst>
          </p:cNvPr>
          <p:cNvSpPr/>
          <p:nvPr/>
        </p:nvSpPr>
        <p:spPr>
          <a:xfrm>
            <a:off x="576263" y="1990725"/>
            <a:ext cx="11310937" cy="465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of spreadsheet for lender transaction-level detail report.">
            <a:extLst>
              <a:ext uri="{FF2B5EF4-FFF2-40B4-BE49-F238E27FC236}">
                <a16:creationId xmlns:a16="http://schemas.microsoft.com/office/drawing/2014/main" id="{7A072FB6-7EEC-8134-9D15-58A744203B05}"/>
              </a:ext>
            </a:extLst>
          </p:cNvPr>
          <p:cNvPicPr>
            <a:picLocks noChangeAspect="1"/>
          </p:cNvPicPr>
          <p:nvPr/>
        </p:nvPicPr>
        <p:blipFill>
          <a:blip r:embed="rId2"/>
          <a:stretch>
            <a:fillRect/>
          </a:stretch>
        </p:blipFill>
        <p:spPr>
          <a:xfrm>
            <a:off x="909637" y="2222662"/>
            <a:ext cx="10706100" cy="4150035"/>
          </a:xfrm>
          <a:prstGeom prst="rect">
            <a:avLst/>
          </a:prstGeom>
        </p:spPr>
      </p:pic>
    </p:spTree>
    <p:extLst>
      <p:ext uri="{BB962C8B-B14F-4D97-AF65-F5344CB8AC3E}">
        <p14:creationId xmlns:p14="http://schemas.microsoft.com/office/powerpoint/2010/main" val="46985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090B-A04C-0EA1-2453-6035E3B0A2FA}"/>
              </a:ext>
            </a:extLst>
          </p:cNvPr>
          <p:cNvSpPr>
            <a:spLocks noGrp="1"/>
          </p:cNvSpPr>
          <p:nvPr>
            <p:ph type="title" idx="4294967295"/>
          </p:nvPr>
        </p:nvSpPr>
        <p:spPr>
          <a:xfrm>
            <a:off x="1024128" y="-1499616"/>
            <a:ext cx="9720072" cy="1499616"/>
          </a:xfrm>
        </p:spPr>
        <p:txBody>
          <a:bodyPr vert="horz" lIns="91440" tIns="45720" rIns="91440" bIns="45720" rtlCol="0" anchor="b">
            <a:normAutofit/>
          </a:bodyPr>
          <a:lstStyle/>
          <a:p>
            <a:pPr>
              <a:defRPr sz="1400" b="0" i="0" u="none" strike="noStrike" kern="1200" spc="0" baseline="0">
                <a:solidFill>
                  <a:prstClr val="black">
                    <a:lumMod val="65000"/>
                    <a:lumOff val="35000"/>
                  </a:prstClr>
                </a:solidFill>
                <a:latin typeface="+mn-lt"/>
                <a:ea typeface="+mn-ea"/>
                <a:cs typeface="+mn-cs"/>
              </a:defRPr>
            </a:pPr>
            <a:r>
              <a:rPr lang="en-US" sz="3100" b="1" spc="0" dirty="0">
                <a:solidFill>
                  <a:prstClr val="black">
                    <a:lumMod val="65000"/>
                    <a:lumOff val="35000"/>
                  </a:prstClr>
                </a:solidFill>
              </a:rPr>
              <a:t>TSU Lender Activity Overview Report:</a:t>
            </a:r>
            <a:br>
              <a:rPr lang="en-US" sz="3100" b="1" spc="0" dirty="0">
                <a:solidFill>
                  <a:prstClr val="black">
                    <a:lumMod val="65000"/>
                    <a:lumOff val="35000"/>
                  </a:prstClr>
                </a:solidFill>
              </a:rPr>
            </a:br>
            <a:r>
              <a:rPr lang="en-US" sz="3100" b="1" spc="0" dirty="0">
                <a:solidFill>
                  <a:prstClr val="black">
                    <a:lumMod val="65000"/>
                    <a:lumOff val="35000"/>
                  </a:prstClr>
                </a:solidFill>
              </a:rPr>
              <a:t>October 2021-March 2023</a:t>
            </a:r>
            <a:br>
              <a:rPr lang="en-US" sz="5400" b="1" spc="0" dirty="0">
                <a:solidFill>
                  <a:prstClr val="black">
                    <a:lumMod val="65000"/>
                    <a:lumOff val="35000"/>
                  </a:prstClr>
                </a:solidFill>
              </a:rPr>
            </a:br>
            <a:endParaRPr lang="en-US" dirty="0"/>
          </a:p>
        </p:txBody>
      </p:sp>
      <p:graphicFrame>
        <p:nvGraphicFramePr>
          <p:cNvPr id="12" name="Chart 11" descr="Bar Chart labelled TSU Lender Activity Overview Report: October 2012-March 2023, illustrating the high levels of requests received and requests unfilled and the low levels of requests filled during this time period.">
            <a:extLst>
              <a:ext uri="{FF2B5EF4-FFF2-40B4-BE49-F238E27FC236}">
                <a16:creationId xmlns:a16="http://schemas.microsoft.com/office/drawing/2014/main" id="{4D7EA198-9558-FCFC-1417-C0F13E434AD3}"/>
              </a:ext>
            </a:extLst>
          </p:cNvPr>
          <p:cNvGraphicFramePr>
            <a:graphicFrameLocks/>
          </p:cNvGraphicFramePr>
          <p:nvPr>
            <p:extLst>
              <p:ext uri="{D42A27DB-BD31-4B8C-83A1-F6EECF244321}">
                <p14:modId xmlns:p14="http://schemas.microsoft.com/office/powerpoint/2010/main" val="3710885494"/>
              </p:ext>
            </p:extLst>
          </p:nvPr>
        </p:nvGraphicFramePr>
        <p:xfrm>
          <a:off x="643467" y="643468"/>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31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0D44CB-9847-4A77-A155-12643A94F233}"/>
              </a:ext>
              <a:ext uri="{C183D7F6-B498-43B3-948B-1728B52AA6E4}">
                <adec:decorative xmlns:adec="http://schemas.microsoft.com/office/drawing/2017/decorative" val="1"/>
              </a:ext>
            </a:extLst>
          </p:cNvPr>
          <p:cNvSpPr/>
          <p:nvPr/>
        </p:nvSpPr>
        <p:spPr>
          <a:xfrm>
            <a:off x="0" y="2995281"/>
            <a:ext cx="12192000" cy="3905250"/>
          </a:xfrm>
          <a:prstGeom prst="rect">
            <a:avLst/>
          </a:prstGeom>
          <a:solidFill>
            <a:srgbClr val="55B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8E4FFE-EBC6-D483-606F-933A6DDFCB52}"/>
              </a:ext>
            </a:extLst>
          </p:cNvPr>
          <p:cNvSpPr>
            <a:spLocks noGrp="1"/>
          </p:cNvSpPr>
          <p:nvPr>
            <p:ph type="title" idx="4294967295"/>
          </p:nvPr>
        </p:nvSpPr>
        <p:spPr>
          <a:xfrm>
            <a:off x="1024128" y="-1499616"/>
            <a:ext cx="9720072" cy="1499616"/>
          </a:xfrm>
        </p:spPr>
        <p:txBody>
          <a:bodyPr vert="horz" lIns="91440" tIns="45720" rIns="91440" bIns="45720" rtlCol="0" anchor="b">
            <a:normAutofit/>
          </a:bodyPr>
          <a:lstStyle/>
          <a:p>
            <a:r>
              <a:rPr lang="en-US" sz="2800" b="1" dirty="0"/>
              <a:t>OVERVIEW OF UNFILLED REQUESTS</a:t>
            </a:r>
            <a:br>
              <a:rPr lang="en-US" sz="2800" b="1" dirty="0"/>
            </a:br>
            <a:endParaRPr lang="en-US" sz="2800" dirty="0"/>
          </a:p>
        </p:txBody>
      </p:sp>
      <p:graphicFrame>
        <p:nvGraphicFramePr>
          <p:cNvPr id="12" name="Chart 11" descr="Chart labelled Overview of Unfilled Requests for the time period October 2021 through March 2023.  Out of the 27 reasons listed, the top reason for unfilled requests is not owned, followed by lacking, followed by publisher embargo.">
            <a:extLst>
              <a:ext uri="{FF2B5EF4-FFF2-40B4-BE49-F238E27FC236}">
                <a16:creationId xmlns:a16="http://schemas.microsoft.com/office/drawing/2014/main" id="{6C0D4558-8199-C584-D7F7-0973C9B5D850}"/>
              </a:ext>
            </a:extLst>
          </p:cNvPr>
          <p:cNvGraphicFramePr>
            <a:graphicFrameLocks/>
          </p:cNvGraphicFramePr>
          <p:nvPr>
            <p:extLst>
              <p:ext uri="{D42A27DB-BD31-4B8C-83A1-F6EECF244321}">
                <p14:modId xmlns:p14="http://schemas.microsoft.com/office/powerpoint/2010/main" val="3509000243"/>
              </p:ext>
            </p:extLst>
          </p:nvPr>
        </p:nvGraphicFramePr>
        <p:xfrm>
          <a:off x="523875" y="409575"/>
          <a:ext cx="11125200" cy="5591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74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05BFB19-669B-436A-9E38-5011D6F93B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5214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13DE7D-4710-463F-9A37-FC3DA82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127" y="826324"/>
            <a:ext cx="9813205" cy="5214280"/>
          </a:xfrm>
          <a:prstGeom prst="rect">
            <a:avLst/>
          </a:prstGeom>
          <a:solidFill>
            <a:srgbClr val="FFFFFF"/>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6D504-B78B-FA07-E274-23461C4B07A9}"/>
              </a:ext>
            </a:extLst>
          </p:cNvPr>
          <p:cNvSpPr>
            <a:spLocks noGrp="1"/>
          </p:cNvSpPr>
          <p:nvPr>
            <p:ph type="title"/>
          </p:nvPr>
        </p:nvSpPr>
        <p:spPr>
          <a:xfrm>
            <a:off x="3396592" y="6201471"/>
            <a:ext cx="5398816" cy="628542"/>
          </a:xfrm>
        </p:spPr>
        <p:txBody>
          <a:bodyPr/>
          <a:lstStyle/>
          <a:p>
            <a:pPr algn="ctr" defTabSz="627644"/>
            <a:r>
              <a:rPr lang="en-US" sz="3432" kern="1200" cap="all" spc="137" baseline="0" dirty="0">
                <a:solidFill>
                  <a:schemeClr val="tx1">
                    <a:lumMod val="95000"/>
                    <a:lumOff val="5000"/>
                  </a:schemeClr>
                </a:solidFill>
                <a:latin typeface="+mj-lt"/>
                <a:ea typeface="+mj-ea"/>
                <a:cs typeface="+mj-cs"/>
              </a:rPr>
              <a:t>ILL LENDING CANCELATIONS</a:t>
            </a:r>
            <a:endParaRPr lang="en-US" dirty="0"/>
          </a:p>
        </p:txBody>
      </p:sp>
      <p:graphicFrame>
        <p:nvGraphicFramePr>
          <p:cNvPr id="5" name="Picture Placeholder 4" descr="Piechart lablled ILL lending Cancellations illustrating the breakdown of reasons as follows: 27% not owned, 20% lacking, 9% publisher embargo, 8% item too new to loan, 6% policy problem, 6% unspecified, 5% not on shelf, 4% non circulation, and 3% on reserve.">
            <a:extLst>
              <a:ext uri="{FF2B5EF4-FFF2-40B4-BE49-F238E27FC236}">
                <a16:creationId xmlns:a16="http://schemas.microsoft.com/office/drawing/2014/main" id="{9C5325DD-3816-837E-B4F4-48A4F4A42A8B}"/>
              </a:ext>
            </a:extLst>
          </p:cNvPr>
          <p:cNvGraphicFramePr>
            <a:graphicFrameLocks noGrp="1"/>
          </p:cNvGraphicFramePr>
          <p:nvPr>
            <p:ph type="pic" idx="1"/>
            <p:extLst>
              <p:ext uri="{D42A27DB-BD31-4B8C-83A1-F6EECF244321}">
                <p14:modId xmlns:p14="http://schemas.microsoft.com/office/powerpoint/2010/main" val="1705968521"/>
              </p:ext>
            </p:extLst>
          </p:nvPr>
        </p:nvGraphicFramePr>
        <p:xfrm>
          <a:off x="1024127" y="826324"/>
          <a:ext cx="9813205" cy="5214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77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7C971D-2350-DFDB-6A63-F37D1B05ABE0}"/>
              </a:ext>
            </a:extLst>
          </p:cNvPr>
          <p:cNvSpPr txBox="1">
            <a:spLocks noGrp="1"/>
          </p:cNvSpPr>
          <p:nvPr>
            <p:ph type="title" idx="4294967295"/>
          </p:nvPr>
        </p:nvSpPr>
        <p:spPr>
          <a:xfrm>
            <a:off x="636805" y="640080"/>
            <a:ext cx="3378099" cy="3034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400" b="0" i="0" u="none" strike="noStrike" kern="1200" cap="all" spc="200" normalizeH="0" baseline="0" noProof="0" dirty="0">
                <a:ln>
                  <a:noFill/>
                </a:ln>
                <a:solidFill>
                  <a:schemeClr val="tx1">
                    <a:lumMod val="95000"/>
                    <a:lumOff val="5000"/>
                  </a:schemeClr>
                </a:solidFill>
                <a:effectLst/>
                <a:uLnTx/>
                <a:uFillTx/>
                <a:latin typeface="+mj-lt"/>
                <a:ea typeface="+mj-ea"/>
                <a:cs typeface="+mj-cs"/>
              </a:rPr>
              <a:t>Document Delivery</a:t>
            </a: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400" b="0" i="0" u="none" strike="noStrike" kern="1200" cap="all" spc="200" normalizeH="0" baseline="0" noProof="0" dirty="0">
                <a:ln>
                  <a:noFill/>
                </a:ln>
                <a:solidFill>
                  <a:schemeClr val="tx1">
                    <a:lumMod val="95000"/>
                    <a:lumOff val="5000"/>
                  </a:schemeClr>
                </a:solidFill>
                <a:effectLst/>
                <a:uLnTx/>
                <a:uFillTx/>
                <a:latin typeface="+mj-lt"/>
                <a:ea typeface="+mj-ea"/>
                <a:cs typeface="+mj-cs"/>
              </a:rPr>
              <a:t>statistics</a:t>
            </a: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D71CF72-14BC-CFCE-8EF9-4BA5CD1C5840}"/>
              </a:ext>
            </a:extLst>
          </p:cNvPr>
          <p:cNvGraphicFramePr>
            <a:graphicFrameLocks noGrp="1"/>
          </p:cNvGraphicFramePr>
          <p:nvPr>
            <p:extLst>
              <p:ext uri="{D42A27DB-BD31-4B8C-83A1-F6EECF244321}">
                <p14:modId xmlns:p14="http://schemas.microsoft.com/office/powerpoint/2010/main" val="3422055985"/>
              </p:ext>
            </p:extLst>
          </p:nvPr>
        </p:nvGraphicFramePr>
        <p:xfrm>
          <a:off x="4654984" y="714342"/>
          <a:ext cx="6896937" cy="5430298"/>
        </p:xfrm>
        <a:graphic>
          <a:graphicData uri="http://schemas.openxmlformats.org/drawingml/2006/table">
            <a:tbl>
              <a:tblPr firstRow="1" firstCol="1" bandRow="1">
                <a:tableStyleId>{72833802-FEF1-4C79-8D5D-14CF1EAF98D9}</a:tableStyleId>
              </a:tblPr>
              <a:tblGrid>
                <a:gridCol w="4332621">
                  <a:extLst>
                    <a:ext uri="{9D8B030D-6E8A-4147-A177-3AD203B41FA5}">
                      <a16:colId xmlns:a16="http://schemas.microsoft.com/office/drawing/2014/main" val="3643189301"/>
                    </a:ext>
                  </a:extLst>
                </a:gridCol>
                <a:gridCol w="2564316">
                  <a:extLst>
                    <a:ext uri="{9D8B030D-6E8A-4147-A177-3AD203B41FA5}">
                      <a16:colId xmlns:a16="http://schemas.microsoft.com/office/drawing/2014/main" val="3496091676"/>
                    </a:ext>
                  </a:extLst>
                </a:gridCol>
              </a:tblGrid>
              <a:tr h="1458194">
                <a:tc>
                  <a:txBody>
                    <a:bodyPr/>
                    <a:lstStyle/>
                    <a:p>
                      <a:pPr marL="0" marR="0">
                        <a:lnSpc>
                          <a:spcPct val="107000"/>
                        </a:lnSpc>
                        <a:spcBef>
                          <a:spcPts val="0"/>
                        </a:spcBef>
                        <a:spcAft>
                          <a:spcPts val="0"/>
                        </a:spcAft>
                      </a:pPr>
                      <a:r>
                        <a:rPr lang="en-US" sz="2900" kern="0" dirty="0">
                          <a:effectLst/>
                        </a:rPr>
                        <a:t>Request Patron Status</a:t>
                      </a:r>
                      <a:endParaRPr lang="en-US" sz="3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dirty="0">
                          <a:effectLst/>
                        </a:rPr>
                        <a:t>Document</a:t>
                      </a:r>
                      <a:br>
                        <a:rPr lang="en-US" sz="2900" kern="0" dirty="0">
                          <a:effectLst/>
                        </a:rPr>
                      </a:br>
                      <a:r>
                        <a:rPr lang="en-US" sz="2900" kern="0" dirty="0">
                          <a:effectLst/>
                        </a:rPr>
                        <a:t>Delivery</a:t>
                      </a:r>
                      <a:br>
                        <a:rPr lang="en-US" sz="2900" kern="0" dirty="0">
                          <a:effectLst/>
                        </a:rPr>
                      </a:br>
                      <a:r>
                        <a:rPr lang="en-US" sz="2900" kern="0" dirty="0">
                          <a:effectLst/>
                        </a:rPr>
                        <a:t>Filled Count</a:t>
                      </a:r>
                      <a:endParaRPr lang="en-US" sz="3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857541221"/>
                  </a:ext>
                </a:extLst>
              </a:tr>
              <a:tr h="496513">
                <a:tc>
                  <a:txBody>
                    <a:bodyPr/>
                    <a:lstStyle/>
                    <a:p>
                      <a:pPr marL="0" marR="0">
                        <a:lnSpc>
                          <a:spcPct val="107000"/>
                        </a:lnSpc>
                        <a:spcBef>
                          <a:spcPts val="0"/>
                        </a:spcBef>
                        <a:spcAft>
                          <a:spcPts val="0"/>
                        </a:spcAft>
                      </a:pPr>
                      <a:r>
                        <a:rPr lang="en-US" sz="2900" kern="0">
                          <a:effectLst/>
                        </a:rPr>
                        <a:t>Faculty</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4</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1303202729"/>
                  </a:ext>
                </a:extLst>
              </a:tr>
              <a:tr h="496513">
                <a:tc>
                  <a:txBody>
                    <a:bodyPr/>
                    <a:lstStyle/>
                    <a:p>
                      <a:pPr marL="0" marR="0">
                        <a:lnSpc>
                          <a:spcPct val="107000"/>
                        </a:lnSpc>
                        <a:spcBef>
                          <a:spcPts val="0"/>
                        </a:spcBef>
                        <a:spcAft>
                          <a:spcPts val="0"/>
                        </a:spcAft>
                      </a:pPr>
                      <a:r>
                        <a:rPr lang="en-US" sz="2900" kern="0">
                          <a:effectLst/>
                        </a:rPr>
                        <a:t>FACULTY</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154</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1238994106"/>
                  </a:ext>
                </a:extLst>
              </a:tr>
              <a:tr h="496513">
                <a:tc>
                  <a:txBody>
                    <a:bodyPr/>
                    <a:lstStyle/>
                    <a:p>
                      <a:pPr marL="0" marR="0">
                        <a:lnSpc>
                          <a:spcPct val="107000"/>
                        </a:lnSpc>
                        <a:spcBef>
                          <a:spcPts val="0"/>
                        </a:spcBef>
                        <a:spcAft>
                          <a:spcPts val="0"/>
                        </a:spcAft>
                      </a:pPr>
                      <a:r>
                        <a:rPr lang="en-US" sz="2900" kern="0">
                          <a:effectLst/>
                        </a:rPr>
                        <a:t>Graduate Student</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40</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3956058757"/>
                  </a:ext>
                </a:extLst>
              </a:tr>
              <a:tr h="496513">
                <a:tc>
                  <a:txBody>
                    <a:bodyPr/>
                    <a:lstStyle/>
                    <a:p>
                      <a:pPr marL="0" marR="0">
                        <a:lnSpc>
                          <a:spcPct val="107000"/>
                        </a:lnSpc>
                        <a:spcBef>
                          <a:spcPts val="0"/>
                        </a:spcBef>
                        <a:spcAft>
                          <a:spcPts val="0"/>
                        </a:spcAft>
                      </a:pPr>
                      <a:r>
                        <a:rPr lang="en-US" sz="2900" kern="0">
                          <a:effectLst/>
                        </a:rPr>
                        <a:t>library</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2</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3304497044"/>
                  </a:ext>
                </a:extLst>
              </a:tr>
              <a:tr h="496513">
                <a:tc>
                  <a:txBody>
                    <a:bodyPr/>
                    <a:lstStyle/>
                    <a:p>
                      <a:pPr marL="0" marR="0">
                        <a:lnSpc>
                          <a:spcPct val="107000"/>
                        </a:lnSpc>
                        <a:spcBef>
                          <a:spcPts val="0"/>
                        </a:spcBef>
                        <a:spcAft>
                          <a:spcPts val="0"/>
                        </a:spcAft>
                      </a:pPr>
                      <a:r>
                        <a:rPr lang="en-US" sz="2900" kern="0">
                          <a:effectLst/>
                        </a:rPr>
                        <a:t>N/A</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48</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3445467166"/>
                  </a:ext>
                </a:extLst>
              </a:tr>
              <a:tr h="496513">
                <a:tc>
                  <a:txBody>
                    <a:bodyPr/>
                    <a:lstStyle/>
                    <a:p>
                      <a:pPr marL="0" marR="0">
                        <a:lnSpc>
                          <a:spcPct val="107000"/>
                        </a:lnSpc>
                        <a:spcBef>
                          <a:spcPts val="0"/>
                        </a:spcBef>
                        <a:spcAft>
                          <a:spcPts val="0"/>
                        </a:spcAft>
                      </a:pPr>
                      <a:r>
                        <a:rPr lang="en-US" sz="2900" kern="0">
                          <a:effectLst/>
                        </a:rPr>
                        <a:t>STAFF</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4</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236394720"/>
                  </a:ext>
                </a:extLst>
              </a:tr>
              <a:tr h="496513">
                <a:tc>
                  <a:txBody>
                    <a:bodyPr/>
                    <a:lstStyle/>
                    <a:p>
                      <a:pPr marL="0" marR="0">
                        <a:lnSpc>
                          <a:spcPct val="107000"/>
                        </a:lnSpc>
                        <a:spcBef>
                          <a:spcPts val="0"/>
                        </a:spcBef>
                        <a:spcAft>
                          <a:spcPts val="0"/>
                        </a:spcAft>
                      </a:pPr>
                      <a:r>
                        <a:rPr lang="en-US" sz="2900" kern="0">
                          <a:effectLst/>
                        </a:rPr>
                        <a:t>TSU Affiliated User</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a:effectLst/>
                        </a:rPr>
                        <a:t>2</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4002642224"/>
                  </a:ext>
                </a:extLst>
              </a:tr>
              <a:tr h="496513">
                <a:tc>
                  <a:txBody>
                    <a:bodyPr/>
                    <a:lstStyle/>
                    <a:p>
                      <a:pPr marL="0" marR="0">
                        <a:lnSpc>
                          <a:spcPct val="107000"/>
                        </a:lnSpc>
                        <a:spcBef>
                          <a:spcPts val="0"/>
                        </a:spcBef>
                        <a:spcAft>
                          <a:spcPts val="0"/>
                        </a:spcAft>
                      </a:pPr>
                      <a:r>
                        <a:rPr lang="en-US" sz="2900" kern="0">
                          <a:effectLst/>
                        </a:rPr>
                        <a:t>Grand Total</a:t>
                      </a:r>
                      <a:endParaRPr lang="en-US" sz="3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tc>
                  <a:txBody>
                    <a:bodyPr/>
                    <a:lstStyle/>
                    <a:p>
                      <a:pPr marL="0" marR="0">
                        <a:lnSpc>
                          <a:spcPct val="107000"/>
                        </a:lnSpc>
                        <a:spcBef>
                          <a:spcPts val="0"/>
                        </a:spcBef>
                        <a:spcAft>
                          <a:spcPts val="0"/>
                        </a:spcAft>
                      </a:pPr>
                      <a:r>
                        <a:rPr lang="en-US" sz="2900" kern="0" dirty="0">
                          <a:effectLst/>
                        </a:rPr>
                        <a:t>254</a:t>
                      </a:r>
                      <a:endParaRPr lang="en-US" sz="3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664" marR="203664" marT="0" marB="0"/>
                </a:tc>
                <a:extLst>
                  <a:ext uri="{0D108BD9-81ED-4DB2-BD59-A6C34878D82A}">
                    <a16:rowId xmlns:a16="http://schemas.microsoft.com/office/drawing/2014/main" val="38525183"/>
                  </a:ext>
                </a:extLst>
              </a:tr>
            </a:tbl>
          </a:graphicData>
        </a:graphic>
      </p:graphicFrame>
    </p:spTree>
    <p:extLst>
      <p:ext uri="{BB962C8B-B14F-4D97-AF65-F5344CB8AC3E}">
        <p14:creationId xmlns:p14="http://schemas.microsoft.com/office/powerpoint/2010/main" val="281790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B35461-39B9-A392-4920-777A84310A76}"/>
              </a:ext>
              <a:ext uri="{C183D7F6-B498-43B3-948B-1728B52AA6E4}">
                <adec:decorative xmlns:adec="http://schemas.microsoft.com/office/drawing/2017/decorative" val="1"/>
              </a:ext>
            </a:extLst>
          </p:cNvPr>
          <p:cNvSpPr/>
          <p:nvPr/>
        </p:nvSpPr>
        <p:spPr>
          <a:xfrm rot="19195212">
            <a:off x="903187" y="80898"/>
            <a:ext cx="7200361" cy="74486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918AB4-9F28-06B6-EB4E-91CC4C636D8B}"/>
              </a:ex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blip>
          <a:stretch>
            <a:fillRect/>
          </a:stretch>
        </p:blipFill>
        <p:spPr>
          <a:xfrm rot="19326463">
            <a:off x="914083" y="634693"/>
            <a:ext cx="4380459" cy="4701130"/>
          </a:xfrm>
          <a:prstGeom prst="rect">
            <a:avLst/>
          </a:prstGeom>
        </p:spPr>
      </p:pic>
      <p:sp>
        <p:nvSpPr>
          <p:cNvPr id="2" name="Title 1">
            <a:extLst>
              <a:ext uri="{FF2B5EF4-FFF2-40B4-BE49-F238E27FC236}">
                <a16:creationId xmlns:a16="http://schemas.microsoft.com/office/drawing/2014/main" id="{FF9B11F2-2F08-1885-812A-3AA65A32FFEA}"/>
              </a:ext>
            </a:extLst>
          </p:cNvPr>
          <p:cNvSpPr>
            <a:spLocks noGrp="1"/>
          </p:cNvSpPr>
          <p:nvPr>
            <p:ph type="title"/>
          </p:nvPr>
        </p:nvSpPr>
        <p:spPr/>
        <p:txBody>
          <a:bodyPr/>
          <a:lstStyle/>
          <a:p>
            <a:r>
              <a:rPr lang="en-US" dirty="0"/>
              <a:t>DOCUMENT DELIVERY</a:t>
            </a:r>
          </a:p>
        </p:txBody>
      </p:sp>
      <p:sp>
        <p:nvSpPr>
          <p:cNvPr id="11" name="TextBox 10">
            <a:extLst>
              <a:ext uri="{FF2B5EF4-FFF2-40B4-BE49-F238E27FC236}">
                <a16:creationId xmlns:a16="http://schemas.microsoft.com/office/drawing/2014/main" id="{CA785123-F3EB-C79F-D975-6BEC84196159}"/>
              </a:ext>
            </a:extLst>
          </p:cNvPr>
          <p:cNvSpPr txBox="1"/>
          <p:nvPr/>
        </p:nvSpPr>
        <p:spPr>
          <a:xfrm>
            <a:off x="7324240" y="845069"/>
            <a:ext cx="4663440" cy="674030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200" dirty="0"/>
              <a:t>User could not find the desired item in the library’s collection and submitted an ILL request, although its readily available in our collection. </a:t>
            </a:r>
          </a:p>
          <a:p>
            <a:pPr>
              <a:buClr>
                <a:schemeClr val="accent1"/>
              </a:buClr>
            </a:pPr>
            <a:endParaRPr lang="en-US" sz="2200" dirty="0"/>
          </a:p>
          <a:p>
            <a:pPr marL="285750" indent="-285750">
              <a:buClr>
                <a:schemeClr val="accent1"/>
              </a:buClr>
              <a:buFont typeface="Arial" panose="020B0604020202020204" pitchFamily="34" charset="0"/>
              <a:buChar char="•"/>
            </a:pPr>
            <a:r>
              <a:rPr lang="en-US" sz="2200" dirty="0"/>
              <a:t>Discovery confusion and technical issues, such as broken links and paywalls, drive users to use the ILL service (</a:t>
            </a:r>
            <a:r>
              <a:rPr lang="en-US" sz="2200" dirty="0" err="1"/>
              <a:t>Lounsberry</a:t>
            </a:r>
            <a:r>
              <a:rPr lang="en-US" sz="2200" dirty="0"/>
              <a:t>, 2020).</a:t>
            </a:r>
          </a:p>
          <a:p>
            <a:pPr>
              <a:buClr>
                <a:schemeClr val="accent1"/>
              </a:buClr>
            </a:pPr>
            <a:endParaRPr lang="en-US" sz="2200" dirty="0"/>
          </a:p>
          <a:p>
            <a:pPr marL="285750" indent="-285750">
              <a:buClr>
                <a:schemeClr val="accent1"/>
              </a:buClr>
              <a:buFont typeface="Arial" panose="020B0604020202020204" pitchFamily="34" charset="0"/>
              <a:buChar char="•"/>
            </a:pPr>
            <a:r>
              <a:rPr lang="en-US" sz="2200" dirty="0"/>
              <a:t>Convenience and ease of access facilitate user laziness? (Decker, 2021).</a:t>
            </a:r>
          </a:p>
          <a:p>
            <a:pPr marL="285750" indent="-285750">
              <a:buClr>
                <a:schemeClr val="accent1"/>
              </a:buClr>
              <a:buFont typeface="Arial" panose="020B0604020202020204" pitchFamily="34" charset="0"/>
              <a:buChar char="•"/>
            </a:pPr>
            <a:endParaRPr lang="en-US" sz="2200" dirty="0"/>
          </a:p>
          <a:p>
            <a:pPr marL="285750" indent="-285750">
              <a:buClr>
                <a:schemeClr val="accent1"/>
              </a:buClr>
              <a:buFont typeface="Arial" panose="020B0604020202020204" pitchFamily="34" charset="0"/>
              <a:buChar char="•"/>
            </a:pPr>
            <a:r>
              <a:rPr lang="en-US" sz="2200" dirty="0"/>
              <a:t>“Does ILL have a future in aiding patrons with discovery” (</a:t>
            </a:r>
            <a:r>
              <a:rPr lang="en-US" sz="2200" dirty="0" err="1"/>
              <a:t>Espe</a:t>
            </a:r>
            <a:r>
              <a:rPr lang="en-US" sz="2200" dirty="0"/>
              <a:t> &amp; Wisniewski, 2019).</a:t>
            </a:r>
          </a:p>
          <a:p>
            <a:pPr>
              <a:buClr>
                <a:schemeClr val="accent1"/>
              </a:buClr>
            </a:pPr>
            <a:endParaRPr lang="en-US" sz="2000" dirty="0"/>
          </a:p>
          <a:p>
            <a:pPr marL="285750" indent="-285750">
              <a:buClr>
                <a:schemeClr val="accent1"/>
              </a:buClr>
              <a:buFont typeface="Arial" panose="020B0604020202020204" pitchFamily="34" charset="0"/>
              <a:buChar char="•"/>
            </a:pPr>
            <a:endParaRPr lang="en-US" sz="2000" dirty="0"/>
          </a:p>
          <a:p>
            <a:pPr marL="285750" indent="-2857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244694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CD6B-488C-5A6C-26EC-57488766831E}"/>
              </a:ext>
            </a:extLst>
          </p:cNvPr>
          <p:cNvSpPr>
            <a:spLocks noGrp="1"/>
          </p:cNvSpPr>
          <p:nvPr>
            <p:ph type="title"/>
          </p:nvPr>
        </p:nvSpPr>
        <p:spPr>
          <a:xfrm>
            <a:off x="1024128" y="585216"/>
            <a:ext cx="6066818" cy="1499616"/>
          </a:xfrm>
        </p:spPr>
        <p:txBody>
          <a:bodyPr>
            <a:normAutofit fontScale="90000"/>
          </a:bodyPr>
          <a:lstStyle/>
          <a:p>
            <a:r>
              <a:rPr lang="en-US" dirty="0"/>
              <a:t>Solutions to ILL cancelations and Document Delivery</a:t>
            </a:r>
          </a:p>
        </p:txBody>
      </p:sp>
      <p:sp>
        <p:nvSpPr>
          <p:cNvPr id="3" name="Content Placeholder 2">
            <a:extLst>
              <a:ext uri="{FF2B5EF4-FFF2-40B4-BE49-F238E27FC236}">
                <a16:creationId xmlns:a16="http://schemas.microsoft.com/office/drawing/2014/main" id="{71BB6D64-3286-1010-5955-D73BE11803A7}"/>
              </a:ext>
            </a:extLst>
          </p:cNvPr>
          <p:cNvSpPr>
            <a:spLocks noGrp="1"/>
          </p:cNvSpPr>
          <p:nvPr>
            <p:ph idx="1"/>
          </p:nvPr>
        </p:nvSpPr>
        <p:spPr>
          <a:xfrm>
            <a:off x="970961" y="2286000"/>
            <a:ext cx="6119985" cy="4023360"/>
          </a:xfrm>
        </p:spPr>
        <p:txBody>
          <a:bodyPr>
            <a:normAutofit fontScale="92500" lnSpcReduction="20000"/>
          </a:bodyPr>
          <a:lstStyle/>
          <a:p>
            <a:pPr>
              <a:buFont typeface="Arial" panose="020B0604020202020204" pitchFamily="34" charset="0"/>
              <a:buChar char="•"/>
            </a:pPr>
            <a:r>
              <a:rPr lang="en-US" sz="2000" dirty="0"/>
              <a:t>If not owned, immediately remove holdings from the OCLC bibliographic record.</a:t>
            </a:r>
          </a:p>
          <a:p>
            <a:pPr>
              <a:buFont typeface="Arial" panose="020B0604020202020204" pitchFamily="34" charset="0"/>
              <a:buChar char="•"/>
            </a:pPr>
            <a:r>
              <a:rPr lang="en-US" sz="2000" dirty="0"/>
              <a:t>Send the systems librarian an email when encountering catalog technical issues and inconsistencies.</a:t>
            </a:r>
          </a:p>
          <a:p>
            <a:pPr>
              <a:buFont typeface="Arial" panose="020B0604020202020204" pitchFamily="34" charset="0"/>
              <a:buChar char="•"/>
            </a:pPr>
            <a:r>
              <a:rPr lang="en-US" sz="2000" dirty="0"/>
              <a:t>Add OCLC Local Holding Records (LHRs) to reduce the lacking volume among serial requests.</a:t>
            </a:r>
          </a:p>
          <a:p>
            <a:pPr>
              <a:buFont typeface="Arial" panose="020B0604020202020204" pitchFamily="34" charset="0"/>
              <a:buChar char="•"/>
            </a:pPr>
            <a:r>
              <a:rPr lang="en-US" sz="2000" dirty="0"/>
              <a:t>Setting ILL deflections for noncirculating collections, such as reference and on-reserve items, and items too new to loan. </a:t>
            </a:r>
          </a:p>
          <a:p>
            <a:pPr>
              <a:buFont typeface="Arial" panose="020B0604020202020204" pitchFamily="34" charset="0"/>
              <a:buChar char="•"/>
            </a:pPr>
            <a:r>
              <a:rPr lang="en-US" dirty="0"/>
              <a:t>Notify users when their requests can be found in the collection with an instructional tutorial.</a:t>
            </a:r>
          </a:p>
          <a:p>
            <a:pPr>
              <a:buFont typeface="Arial" panose="020B0604020202020204" pitchFamily="34" charset="0"/>
              <a:buChar char="•"/>
            </a:pPr>
            <a:r>
              <a:rPr lang="en-US" dirty="0"/>
              <a:t>Conduct an ILL workshop that goes over the process of searching the catalog, library linking to Google Scholar, and submitting the ILL form.</a:t>
            </a:r>
          </a:p>
          <a:p>
            <a:pP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7FA4C24D-9CDF-52CC-3CAF-E03F6970FB6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200000"/>
                    </a14:imgEffect>
                    <a14:imgEffect>
                      <a14:brightnessContrast contrast="-20000"/>
                    </a14:imgEffect>
                  </a14:imgLayer>
                </a14:imgProps>
              </a:ext>
            </a:extLst>
          </a:blip>
          <a:srcRect l="12496" r="19849"/>
          <a:stretch/>
        </p:blipFill>
        <p:spPr>
          <a:xfrm>
            <a:off x="6985338" y="0"/>
            <a:ext cx="5482887" cy="6892846"/>
          </a:xfrm>
          <a:prstGeom prst="rect">
            <a:avLst/>
          </a:prstGeom>
          <a:solidFill>
            <a:schemeClr val="bg1"/>
          </a:solidFill>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9930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ight bulbs">
            <a:extLst>
              <a:ext uri="{FF2B5EF4-FFF2-40B4-BE49-F238E27FC236}">
                <a16:creationId xmlns:a16="http://schemas.microsoft.com/office/drawing/2014/main" id="{B91A2FF4-688E-E695-89FD-360518ADF827}"/>
              </a:ext>
            </a:extLst>
          </p:cNvPr>
          <p:cNvPicPr>
            <a:picLocks noChangeAspect="1"/>
          </p:cNvPicPr>
          <p:nvPr/>
        </p:nvPicPr>
        <p:blipFill>
          <a:blip r:embed="rId2"/>
          <a:stretch>
            <a:fillRect/>
          </a:stretch>
        </p:blipFill>
        <p:spPr>
          <a:xfrm>
            <a:off x="-209549" y="0"/>
            <a:ext cx="12401550" cy="6858000"/>
          </a:xfrm>
          <a:prstGeom prst="rect">
            <a:avLst/>
          </a:prstGeom>
        </p:spPr>
      </p:pic>
      <p:sp>
        <p:nvSpPr>
          <p:cNvPr id="4" name="Rectangle 3">
            <a:extLst>
              <a:ext uri="{FF2B5EF4-FFF2-40B4-BE49-F238E27FC236}">
                <a16:creationId xmlns:a16="http://schemas.microsoft.com/office/drawing/2014/main" id="{3974BB37-AD9E-787A-0B04-D769B077D5B5}"/>
              </a:ext>
              <a:ext uri="{C183D7F6-B498-43B3-948B-1728B52AA6E4}">
                <adec:decorative xmlns:adec="http://schemas.microsoft.com/office/drawing/2017/decorative" val="1"/>
              </a:ext>
            </a:extLst>
          </p:cNvPr>
          <p:cNvSpPr/>
          <p:nvPr/>
        </p:nvSpPr>
        <p:spPr>
          <a:xfrm>
            <a:off x="295275" y="990601"/>
            <a:ext cx="4371975" cy="49720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278FCC7-89B0-52C2-98CA-3CCB678D9E7B}"/>
              </a:ext>
            </a:extLst>
          </p:cNvPr>
          <p:cNvSpPr txBox="1">
            <a:spLocks noGrp="1"/>
          </p:cNvSpPr>
          <p:nvPr>
            <p:ph type="title" idx="4294967295"/>
          </p:nvPr>
        </p:nvSpPr>
        <p:spPr>
          <a:xfrm>
            <a:off x="676275" y="4152900"/>
            <a:ext cx="379095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chemeClr val="bg1"/>
                </a:solidFill>
                <a:effectLst/>
                <a:uLnTx/>
                <a:uFillTx/>
                <a:latin typeface="+mj-lt"/>
                <a:ea typeface="+mn-ea"/>
                <a:cs typeface="+mn-cs"/>
              </a:rPr>
              <a:t>SUMMARY</a:t>
            </a:r>
          </a:p>
        </p:txBody>
      </p:sp>
      <p:cxnSp>
        <p:nvCxnSpPr>
          <p:cNvPr id="7" name="Straight Connector 6">
            <a:extLst>
              <a:ext uri="{FF2B5EF4-FFF2-40B4-BE49-F238E27FC236}">
                <a16:creationId xmlns:a16="http://schemas.microsoft.com/office/drawing/2014/main" id="{67E6D049-C663-E2BE-2E6F-2207912975A8}"/>
              </a:ext>
              <a:ext uri="{C183D7F6-B498-43B3-948B-1728B52AA6E4}">
                <adec:decorative xmlns:adec="http://schemas.microsoft.com/office/drawing/2017/decorative" val="1"/>
              </a:ext>
            </a:extLst>
          </p:cNvPr>
          <p:cNvCxnSpPr/>
          <p:nvPr/>
        </p:nvCxnSpPr>
        <p:spPr>
          <a:xfrm>
            <a:off x="1314450" y="5172075"/>
            <a:ext cx="3219450"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50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EED564-ED77-BD1E-9D71-0F40C18DDFE9}"/>
              </a:ext>
            </a:extLst>
          </p:cNvPr>
          <p:cNvSpPr>
            <a:spLocks noGrp="1"/>
          </p:cNvSpPr>
          <p:nvPr>
            <p:ph type="title" idx="4294967295"/>
          </p:nvPr>
        </p:nvSpPr>
        <p:spPr>
          <a:xfrm>
            <a:off x="7664197" y="198488"/>
            <a:ext cx="4389119" cy="6570320"/>
          </a:xfrm>
          <a:prstGeom prst="rect">
            <a:avLst/>
          </a:prstGeom>
          <a:solidFill>
            <a:schemeClr val="accent2"/>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t>Questions and/or Suggestions?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Presley Dyer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Roboto" panose="02000000000000000000" pitchFamily="2" charset="0"/>
                <a:ea typeface="+mn-ea"/>
                <a:cs typeface="+mn-cs"/>
                <a:hlinkClick r:id="rId2">
                  <a:extLst>
                    <a:ext uri="{A12FA001-AC4F-418D-AE19-62706E023703}">
                      <ahyp:hlinkClr xmlns:ahyp="http://schemas.microsoft.com/office/drawing/2018/hyperlinkcolor" val="tx"/>
                    </a:ext>
                  </a:extLst>
                </a:hlinkClick>
              </a:rPr>
              <a:t>adyer4@tnstate.edu</a:t>
            </a:r>
            <a:r>
              <a:rPr kumimoji="0" lang="en-US" sz="20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8" name="Picture 7">
            <a:extLst>
              <a:ext uri="{FF2B5EF4-FFF2-40B4-BE49-F238E27FC236}">
                <a16:creationId xmlns:a16="http://schemas.microsoft.com/office/drawing/2014/main" id="{ADA1ADE5-0CFE-4A80-7FCF-68D3E63969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38684" y="168809"/>
            <a:ext cx="7360920" cy="4119725"/>
          </a:xfrm>
          <a:prstGeom prst="rect">
            <a:avLst/>
          </a:prstGeom>
        </p:spPr>
      </p:pic>
      <p:sp>
        <p:nvSpPr>
          <p:cNvPr id="2" name="TextBox 1">
            <a:extLst>
              <a:ext uri="{FF2B5EF4-FFF2-40B4-BE49-F238E27FC236}">
                <a16:creationId xmlns:a16="http://schemas.microsoft.com/office/drawing/2014/main" id="{5B98AEA5-7D33-B25D-DFED-149F8E8E94A2}"/>
              </a:ext>
            </a:extLst>
          </p:cNvPr>
          <p:cNvSpPr txBox="1"/>
          <p:nvPr/>
        </p:nvSpPr>
        <p:spPr>
          <a:xfrm>
            <a:off x="265176" y="4368151"/>
            <a:ext cx="7234428" cy="2400657"/>
          </a:xfrm>
          <a:prstGeom prst="rect">
            <a:avLst/>
          </a:prstGeom>
          <a:solidFill>
            <a:schemeClr val="accent2"/>
          </a:solidFill>
        </p:spPr>
        <p:txBody>
          <a:bodyPr wrap="square" rtlCol="0">
            <a:spAutoFit/>
          </a:bodyPr>
          <a:lstStyle/>
          <a:p>
            <a:pPr algn="r"/>
            <a:endParaRPr lang="en-US" sz="5000" dirty="0">
              <a:solidFill>
                <a:schemeClr val="bg1"/>
              </a:solidFill>
              <a:latin typeface="+mj-lt"/>
            </a:endParaRPr>
          </a:p>
          <a:p>
            <a:pPr algn="r"/>
            <a:r>
              <a:rPr lang="en-US" sz="5000" dirty="0">
                <a:solidFill>
                  <a:schemeClr val="bg1"/>
                </a:solidFill>
                <a:latin typeface="+mj-lt"/>
              </a:rPr>
              <a:t>THANK YOU!</a:t>
            </a:r>
          </a:p>
          <a:p>
            <a:pPr algn="r"/>
            <a:endParaRPr lang="en-US" sz="5000" dirty="0">
              <a:solidFill>
                <a:schemeClr val="bg1"/>
              </a:solidFill>
              <a:latin typeface="+mj-lt"/>
            </a:endParaRPr>
          </a:p>
        </p:txBody>
      </p:sp>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11F2B7AD-4D2C-C016-E52F-207AC072DA2B}"/>
                  </a:ext>
                  <a:ext uri="{C183D7F6-B498-43B3-948B-1728B52AA6E4}">
                    <adec:decorative xmlns:adec="http://schemas.microsoft.com/office/drawing/2017/decorative" val="1"/>
                  </a:ext>
                </a:extLst>
              </p14:cNvPr>
              <p14:cNvContentPartPr/>
              <p14:nvPr/>
            </p14:nvContentPartPr>
            <p14:xfrm>
              <a:off x="5614848" y="3483648"/>
              <a:ext cx="722520" cy="156600"/>
            </p14:xfrm>
          </p:contentPart>
        </mc:Choice>
        <mc:Fallback>
          <p:pic>
            <p:nvPicPr>
              <p:cNvPr id="11" name="Ink 10">
                <a:extLst>
                  <a:ext uri="{FF2B5EF4-FFF2-40B4-BE49-F238E27FC236}">
                    <a16:creationId xmlns:a16="http://schemas.microsoft.com/office/drawing/2014/main" id="{11F2B7AD-4D2C-C016-E52F-207AC072DA2B}"/>
                  </a:ext>
                  <a:ext uri="{C183D7F6-B498-43B3-948B-1728B52AA6E4}">
                    <adec:decorative xmlns:adec="http://schemas.microsoft.com/office/drawing/2017/decorative" val="1"/>
                  </a:ext>
                </a:extLst>
              </p:cNvPr>
              <p:cNvPicPr/>
              <p:nvPr/>
            </p:nvPicPr>
            <p:blipFill>
              <a:blip r:embed="rId5"/>
              <a:stretch>
                <a:fillRect/>
              </a:stretch>
            </p:blipFill>
            <p:spPr>
              <a:xfrm>
                <a:off x="5560875" y="3375648"/>
                <a:ext cx="830106"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BAF4794A-ABB5-B1B9-010F-0544E8C08AB0}"/>
                  </a:ext>
                  <a:ext uri="{C183D7F6-B498-43B3-948B-1728B52AA6E4}">
                    <adec:decorative xmlns:adec="http://schemas.microsoft.com/office/drawing/2017/decorative" val="1"/>
                  </a:ext>
                </a:extLst>
              </p14:cNvPr>
              <p14:cNvContentPartPr/>
              <p14:nvPr/>
            </p14:nvContentPartPr>
            <p14:xfrm>
              <a:off x="4780728" y="3593448"/>
              <a:ext cx="1263600" cy="65880"/>
            </p14:xfrm>
          </p:contentPart>
        </mc:Choice>
        <mc:Fallback>
          <p:pic>
            <p:nvPicPr>
              <p:cNvPr id="12" name="Ink 11">
                <a:extLst>
                  <a:ext uri="{FF2B5EF4-FFF2-40B4-BE49-F238E27FC236}">
                    <a16:creationId xmlns:a16="http://schemas.microsoft.com/office/drawing/2014/main" id="{BAF4794A-ABB5-B1B9-010F-0544E8C08AB0}"/>
                  </a:ext>
                  <a:ext uri="{C183D7F6-B498-43B3-948B-1728B52AA6E4}">
                    <adec:decorative xmlns:adec="http://schemas.microsoft.com/office/drawing/2017/decorative" val="1"/>
                  </a:ext>
                </a:extLst>
              </p:cNvPr>
              <p:cNvPicPr/>
              <p:nvPr/>
            </p:nvPicPr>
            <p:blipFill>
              <a:blip r:embed="rId7"/>
              <a:stretch>
                <a:fillRect/>
              </a:stretch>
            </p:blipFill>
            <p:spPr>
              <a:xfrm>
                <a:off x="4726728" y="3485448"/>
                <a:ext cx="1371240" cy="281520"/>
              </a:xfrm>
              <a:prstGeom prst="rect">
                <a:avLst/>
              </a:prstGeom>
            </p:spPr>
          </p:pic>
        </mc:Fallback>
      </mc:AlternateContent>
      <p:sp>
        <p:nvSpPr>
          <p:cNvPr id="33" name="Rectangle 32">
            <a:extLst>
              <a:ext uri="{FF2B5EF4-FFF2-40B4-BE49-F238E27FC236}">
                <a16:creationId xmlns:a16="http://schemas.microsoft.com/office/drawing/2014/main" id="{E25BED67-051B-8762-FBF2-85A1F8AFECD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283244" y="3136392"/>
            <a:ext cx="2258568" cy="115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58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C683D6AA-E90A-170D-6080-1BBEEE28C926}"/>
              </a:ext>
              <a:ext uri="{C183D7F6-B498-43B3-948B-1728B52AA6E4}">
                <adec:decorative xmlns:adec="http://schemas.microsoft.com/office/drawing/2017/decorative" val="1"/>
              </a:ext>
            </a:extLst>
          </p:cNvPr>
          <p:cNvSpPr/>
          <p:nvPr/>
        </p:nvSpPr>
        <p:spPr>
          <a:xfrm rot="10800000">
            <a:off x="8261497" y="0"/>
            <a:ext cx="3930502" cy="289205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62D64-168C-5426-0B8A-2A9F722C94C7}"/>
              </a:ext>
            </a:extLst>
          </p:cNvPr>
          <p:cNvSpPr>
            <a:spLocks noGrp="1"/>
          </p:cNvSpPr>
          <p:nvPr>
            <p:ph type="title"/>
          </p:nvPr>
        </p:nvSpPr>
        <p:spPr/>
        <p:txBody>
          <a:bodyPr/>
          <a:lstStyle/>
          <a:p>
            <a:r>
              <a:rPr lang="en-US" dirty="0"/>
              <a:t>About me</a:t>
            </a:r>
          </a:p>
        </p:txBody>
      </p:sp>
      <p:pic>
        <p:nvPicPr>
          <p:cNvPr id="8" name="Content Placeholder 7" descr="Photograph of Presley Dyer, a woman with dark should length hair, brown eyes, wearing a bright blue shirt with the TSU logo on the left chest, looking directly at the camera and smiling.">
            <a:extLst>
              <a:ext uri="{FF2B5EF4-FFF2-40B4-BE49-F238E27FC236}">
                <a16:creationId xmlns:a16="http://schemas.microsoft.com/office/drawing/2014/main" id="{49802646-A480-8580-1C26-F2138766FB3B}"/>
              </a:ext>
            </a:extLst>
          </p:cNvPr>
          <p:cNvPicPr>
            <a:picLocks noGrp="1" noChangeAspect="1"/>
          </p:cNvPicPr>
          <p:nvPr>
            <p:ph sz="half" idx="1"/>
          </p:nvPr>
        </p:nvPicPr>
        <p:blipFill>
          <a:blip r:embed="rId2"/>
          <a:stretch>
            <a:fillRect/>
          </a:stretch>
        </p:blipFill>
        <p:spPr>
          <a:xfrm>
            <a:off x="2024693" y="2286000"/>
            <a:ext cx="2753052" cy="4022725"/>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a:extLst>
              <a:ext uri="{FF2B5EF4-FFF2-40B4-BE49-F238E27FC236}">
                <a16:creationId xmlns:a16="http://schemas.microsoft.com/office/drawing/2014/main" id="{BC34883B-EE00-4560-D30B-5E45BB38E962}"/>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sz="2400" dirty="0"/>
              <a:t>Received my MLIS from Valdosta State University in 2014.</a:t>
            </a:r>
          </a:p>
          <a:p>
            <a:pPr>
              <a:buFont typeface="Arial" panose="020B0604020202020204" pitchFamily="34" charset="0"/>
              <a:buChar char="•"/>
            </a:pPr>
            <a:r>
              <a:rPr lang="en-US" sz="2400" b="1" dirty="0"/>
              <a:t> </a:t>
            </a:r>
            <a:r>
              <a:rPr lang="en-US" sz="2400" dirty="0"/>
              <a:t>Worked as a library assistant at an academic and public library before joining Tennessee State University (TSU) in 2018.</a:t>
            </a:r>
          </a:p>
          <a:p>
            <a:pPr>
              <a:buFont typeface="Arial" panose="020B0604020202020204" pitchFamily="34" charset="0"/>
              <a:buChar char="•"/>
            </a:pPr>
            <a:r>
              <a:rPr lang="en-US" sz="2400" dirty="0"/>
              <a:t>Library liaison to the Physical Therapy, Health Admin, and Dental Hygiene Departments. </a:t>
            </a:r>
          </a:p>
          <a:p>
            <a:pPr>
              <a:buFont typeface="Arial" panose="020B0604020202020204" pitchFamily="34" charset="0"/>
              <a:buChar char="•"/>
            </a:pPr>
            <a:r>
              <a:rPr lang="en-US" sz="2400" dirty="0"/>
              <a:t>Catalog Librarian until my title changed in 2022 to Cataloging and Interlibrary Loan Librarian.</a:t>
            </a:r>
          </a:p>
        </p:txBody>
      </p:sp>
    </p:spTree>
    <p:extLst>
      <p:ext uri="{BB962C8B-B14F-4D97-AF65-F5344CB8AC3E}">
        <p14:creationId xmlns:p14="http://schemas.microsoft.com/office/powerpoint/2010/main" val="410840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5E24-3596-DC89-D7D6-BCA6A94F95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9CA1B2E-CD07-9804-B7C3-8416D63BD5B4}"/>
              </a:ext>
            </a:extLst>
          </p:cNvPr>
          <p:cNvSpPr>
            <a:spLocks noGrp="1"/>
          </p:cNvSpPr>
          <p:nvPr>
            <p:ph idx="1"/>
          </p:nvPr>
        </p:nvSpPr>
        <p:spPr>
          <a:xfrm>
            <a:off x="1024128" y="1786268"/>
            <a:ext cx="11054458" cy="4965406"/>
          </a:xfrm>
        </p:spPr>
        <p:txBody>
          <a:bodyPr>
            <a:normAutofit fontScale="25000" lnSpcReduction="20000"/>
          </a:bodyPr>
          <a:lstStyle/>
          <a:p>
            <a:pPr algn="l">
              <a:buFont typeface="+mj-lt"/>
              <a:buAutoNum type="arabicPeriod"/>
            </a:pPr>
            <a:r>
              <a:rPr lang="en-US" sz="8000" i="0" dirty="0">
                <a:solidFill>
                  <a:srgbClr val="333333"/>
                </a:solidFill>
                <a:effectLst/>
              </a:rPr>
              <a:t>Decker, E. N. (2021). ”Making Sense of the Lending Fill Rate in Interlibrary Loan: Investigating Causes for Low Fill Rates and Developing Potential Remedies,” </a:t>
            </a:r>
            <a:r>
              <a:rPr lang="en-US" sz="8000" i="1" dirty="0">
                <a:solidFill>
                  <a:srgbClr val="333333"/>
                </a:solidFill>
                <a:effectLst/>
              </a:rPr>
              <a:t>Journal of Library Resource Sharing</a:t>
            </a:r>
            <a:r>
              <a:rPr lang="en-US" sz="8000" i="0" dirty="0">
                <a:solidFill>
                  <a:srgbClr val="333333"/>
                </a:solidFill>
                <a:effectLst/>
              </a:rPr>
              <a:t>, 30:1-2, 3-18, DOI: </a:t>
            </a:r>
            <a:r>
              <a:rPr lang="en-US" sz="8000" i="0" u="sng" dirty="0">
                <a:solidFill>
                  <a:srgbClr val="333333"/>
                </a:solidFill>
                <a:effectLst/>
                <a:hlinkClick r:id="rId2"/>
              </a:rPr>
              <a:t>10.1080/1072303X.2021.1929642</a:t>
            </a:r>
            <a:endParaRPr lang="en-US" sz="8000" i="0" u="sng" dirty="0">
              <a:solidFill>
                <a:srgbClr val="333333"/>
              </a:solidFill>
              <a:effectLst/>
            </a:endParaRPr>
          </a:p>
          <a:p>
            <a:pPr algn="l">
              <a:buFont typeface="+mj-lt"/>
              <a:buAutoNum type="arabicPeriod"/>
            </a:pPr>
            <a:r>
              <a:rPr lang="en-US" sz="8000" i="0" dirty="0">
                <a:solidFill>
                  <a:srgbClr val="333333"/>
                </a:solidFill>
                <a:effectLst/>
              </a:rPr>
              <a:t> </a:t>
            </a:r>
            <a:r>
              <a:rPr lang="en-US" sz="8000" i="0" dirty="0" err="1">
                <a:solidFill>
                  <a:srgbClr val="333333"/>
                </a:solidFill>
                <a:effectLst/>
              </a:rPr>
              <a:t>Espe</a:t>
            </a:r>
            <a:r>
              <a:rPr lang="en-US" sz="8000" i="0" dirty="0">
                <a:solidFill>
                  <a:srgbClr val="333333"/>
                </a:solidFill>
                <a:effectLst/>
              </a:rPr>
              <a:t>, T. W., &amp; Wisniewski, R. M. (2019). </a:t>
            </a:r>
            <a:r>
              <a:rPr lang="en-US" sz="8000" dirty="0">
                <a:solidFill>
                  <a:srgbClr val="333333"/>
                </a:solidFill>
                <a:effectLst/>
              </a:rPr>
              <a:t>”Unnecessary Requests: Examining Patrons’ Reliance on Interlibrary Loan for Electronically Owned Items at an Academic Library,” </a:t>
            </a:r>
            <a:r>
              <a:rPr lang="en-US" sz="8000" i="1" dirty="0">
                <a:solidFill>
                  <a:srgbClr val="333333"/>
                </a:solidFill>
                <a:effectLst/>
              </a:rPr>
              <a:t>Journal of Interlibrary Loan, Document Delivery &amp; Electronic Reserve</a:t>
            </a:r>
            <a:r>
              <a:rPr lang="en-US" sz="8000" i="0" dirty="0">
                <a:solidFill>
                  <a:srgbClr val="333333"/>
                </a:solidFill>
                <a:effectLst/>
              </a:rPr>
              <a:t>, 28:1-2, 35-45, DOI: </a:t>
            </a:r>
            <a:r>
              <a:rPr lang="en-US" sz="8000" i="0" u="sng" dirty="0">
                <a:solidFill>
                  <a:srgbClr val="333333"/>
                </a:solidFill>
                <a:effectLst/>
                <a:hlinkClick r:id="rId3"/>
              </a:rPr>
              <a:t>10.1080/1072303X.2019.1655514</a:t>
            </a:r>
            <a:endParaRPr lang="en-US" sz="8000" i="0" u="sng" dirty="0">
              <a:solidFill>
                <a:srgbClr val="333333"/>
              </a:solidFill>
              <a:effectLst/>
            </a:endParaRPr>
          </a:p>
          <a:p>
            <a:pPr algn="l">
              <a:buFont typeface="+mj-lt"/>
              <a:buAutoNum type="arabicPeriod"/>
            </a:pPr>
            <a:r>
              <a:rPr lang="en-US" sz="8000" i="0" dirty="0">
                <a:solidFill>
                  <a:srgbClr val="333333"/>
                </a:solidFill>
                <a:effectLst/>
              </a:rPr>
              <a:t> Schmidt, L. (2017). ”The Invisible Employee: Success and Fragility of Automating Interlibrary Loan,” </a:t>
            </a:r>
            <a:r>
              <a:rPr lang="en-US" sz="8000" i="1" dirty="0">
                <a:solidFill>
                  <a:srgbClr val="333333"/>
                </a:solidFill>
                <a:effectLst/>
              </a:rPr>
              <a:t>Journal of Interlibrary Loan, Document Delivery &amp; Electronic Reserve,</a:t>
            </a:r>
            <a:r>
              <a:rPr lang="en-US" sz="8000" i="0" dirty="0">
                <a:solidFill>
                  <a:srgbClr val="333333"/>
                </a:solidFill>
                <a:effectLst/>
              </a:rPr>
              <a:t> 26:3-5, 181-192, DOI: </a:t>
            </a:r>
            <a:r>
              <a:rPr lang="en-US" sz="8000" i="0" u="sng" dirty="0">
                <a:solidFill>
                  <a:srgbClr val="333333"/>
                </a:solidFill>
                <a:effectLst/>
                <a:hlinkClick r:id="rId4"/>
              </a:rPr>
              <a:t>10.1080/1072303X.2018.1465011</a:t>
            </a:r>
            <a:endParaRPr lang="en-US" sz="8000" i="0" u="sng" dirty="0">
              <a:solidFill>
                <a:srgbClr val="333333"/>
              </a:solidFill>
              <a:effectLst/>
            </a:endParaRPr>
          </a:p>
          <a:p>
            <a:pPr>
              <a:buFont typeface="+mj-lt"/>
              <a:buAutoNum type="arabicPeriod"/>
            </a:pPr>
            <a:r>
              <a:rPr lang="en-US" sz="8000" i="0" dirty="0">
                <a:solidFill>
                  <a:srgbClr val="333333"/>
                </a:solidFill>
                <a:effectLst/>
              </a:rPr>
              <a:t>Porter, T. D. (2020). Migrating from </a:t>
            </a:r>
            <a:r>
              <a:rPr lang="en-US" sz="8000" i="0" dirty="0" err="1">
                <a:solidFill>
                  <a:srgbClr val="333333"/>
                </a:solidFill>
                <a:effectLst/>
              </a:rPr>
              <a:t>ILLiad</a:t>
            </a:r>
            <a:r>
              <a:rPr lang="en-US" sz="8000" i="0" dirty="0">
                <a:solidFill>
                  <a:srgbClr val="333333"/>
                </a:solidFill>
                <a:effectLst/>
              </a:rPr>
              <a:t> to Tipasa, Journal of Access Services, 17:2, 83-95, DOI: </a:t>
            </a:r>
            <a:r>
              <a:rPr lang="en-US" sz="8000" i="0" u="sng" dirty="0">
                <a:solidFill>
                  <a:srgbClr val="333333"/>
                </a:solidFill>
                <a:effectLst/>
                <a:hlinkClick r:id="rId5"/>
              </a:rPr>
              <a:t>10.1080/15367967.2020.1725768</a:t>
            </a:r>
            <a:r>
              <a:rPr lang="en-US" sz="8000" i="0" dirty="0">
                <a:solidFill>
                  <a:srgbClr val="333333"/>
                </a:solidFill>
                <a:effectLst/>
              </a:rPr>
              <a:t>Katherine E. DeVet, Ryan </a:t>
            </a:r>
            <a:r>
              <a:rPr lang="en-US" sz="8000" i="0" dirty="0" err="1">
                <a:solidFill>
                  <a:srgbClr val="333333"/>
                </a:solidFill>
                <a:effectLst/>
              </a:rPr>
              <a:t>Litsey</a:t>
            </a:r>
            <a:r>
              <a:rPr lang="en-US" sz="8000" i="0" dirty="0">
                <a:solidFill>
                  <a:srgbClr val="333333"/>
                </a:solidFill>
                <a:effectLst/>
              </a:rPr>
              <a:t> &amp; Robert O. </a:t>
            </a:r>
            <a:r>
              <a:rPr lang="en-US" sz="8000" i="0" dirty="0" err="1">
                <a:solidFill>
                  <a:srgbClr val="333333"/>
                </a:solidFill>
                <a:effectLst/>
              </a:rPr>
              <a:t>Devet</a:t>
            </a:r>
            <a:r>
              <a:rPr lang="en-US" sz="8000" i="0" dirty="0">
                <a:solidFill>
                  <a:srgbClr val="333333"/>
                </a:solidFill>
                <a:effectLst/>
              </a:rPr>
              <a:t> (2023) To be or not to be… on shelf: Demonstrating catalog and shelf integrity using interlibrary loan statistics, Journal of Access Services, DOI: </a:t>
            </a:r>
            <a:r>
              <a:rPr lang="en-US" sz="8000" i="0" u="sng" dirty="0">
                <a:solidFill>
                  <a:srgbClr val="333333"/>
                </a:solidFill>
                <a:effectLst/>
                <a:hlinkClick r:id="rId6"/>
              </a:rPr>
              <a:t>10.1080/15367967.2023.2191852</a:t>
            </a:r>
            <a:endParaRPr lang="en-US" sz="8000" i="0" u="sng" dirty="0">
              <a:solidFill>
                <a:srgbClr val="333333"/>
              </a:solidFill>
              <a:effectLst/>
            </a:endParaRPr>
          </a:p>
          <a:p>
            <a:pPr algn="l">
              <a:buFont typeface="+mj-lt"/>
              <a:buAutoNum type="arabicPeriod"/>
            </a:pPr>
            <a:r>
              <a:rPr lang="en-US" sz="8000" i="0" dirty="0">
                <a:solidFill>
                  <a:srgbClr val="333333"/>
                </a:solidFill>
                <a:effectLst/>
              </a:rPr>
              <a:t>DeVet, K. E., </a:t>
            </a:r>
            <a:r>
              <a:rPr lang="en-US" sz="8000" i="0" dirty="0" err="1">
                <a:solidFill>
                  <a:srgbClr val="333333"/>
                </a:solidFill>
                <a:effectLst/>
              </a:rPr>
              <a:t>Litsey</a:t>
            </a:r>
            <a:r>
              <a:rPr lang="en-US" sz="8000" i="0" dirty="0">
                <a:solidFill>
                  <a:srgbClr val="333333"/>
                </a:solidFill>
                <a:effectLst/>
              </a:rPr>
              <a:t>, R., &amp; </a:t>
            </a:r>
            <a:r>
              <a:rPr lang="en-US" sz="8000" i="0" dirty="0" err="1">
                <a:solidFill>
                  <a:srgbClr val="333333"/>
                </a:solidFill>
                <a:effectLst/>
              </a:rPr>
              <a:t>Devet</a:t>
            </a:r>
            <a:r>
              <a:rPr lang="en-US" sz="8000" dirty="0">
                <a:solidFill>
                  <a:srgbClr val="333333"/>
                </a:solidFill>
              </a:rPr>
              <a:t>, R. O. </a:t>
            </a:r>
            <a:r>
              <a:rPr lang="en-US" sz="8000" i="0" dirty="0">
                <a:solidFill>
                  <a:srgbClr val="333333"/>
                </a:solidFill>
                <a:effectLst/>
              </a:rPr>
              <a:t>(2023). To be or not to be… on shelf: Demonstrating catalog and shelf integrity using interlibrary loan statistics, Journal of Access Services, DOI: </a:t>
            </a:r>
            <a:r>
              <a:rPr lang="en-US" sz="8000" i="0" u="sng" dirty="0">
                <a:solidFill>
                  <a:srgbClr val="333333"/>
                </a:solidFill>
                <a:effectLst/>
                <a:hlinkClick r:id="rId6"/>
              </a:rPr>
              <a:t>10.1080/15367967.2023.2191852</a:t>
            </a:r>
            <a:endParaRPr lang="en-US" sz="8000" i="0" u="sng" dirty="0">
              <a:solidFill>
                <a:srgbClr val="333333"/>
              </a:solidFill>
              <a:effectLst/>
            </a:endParaRPr>
          </a:p>
          <a:p>
            <a:pPr algn="l">
              <a:buFont typeface="+mj-lt"/>
              <a:buAutoNum type="arabicPeriod"/>
            </a:pPr>
            <a:r>
              <a:rPr lang="en-US" sz="8000" b="0" i="0" dirty="0">
                <a:solidFill>
                  <a:srgbClr val="333333"/>
                </a:solidFill>
                <a:effectLst/>
              </a:rPr>
              <a:t> </a:t>
            </a:r>
            <a:r>
              <a:rPr lang="en-US" sz="8000" b="0" i="0" dirty="0" err="1">
                <a:solidFill>
                  <a:srgbClr val="333333"/>
                </a:solidFill>
                <a:effectLst/>
              </a:rPr>
              <a:t>Lounsberry</a:t>
            </a:r>
            <a:r>
              <a:rPr lang="en-US" sz="8000" b="0" i="0" dirty="0">
                <a:solidFill>
                  <a:srgbClr val="333333"/>
                </a:solidFill>
                <a:effectLst/>
              </a:rPr>
              <a:t>, M. (2020). Troubleshooting Electronic Resources from an Interlibrary Loan Perspective, Technical Services Quarterly, 37:3, 223-238, DOI: </a:t>
            </a:r>
            <a:r>
              <a:rPr lang="en-US" sz="8000" b="0" i="0" u="sng" dirty="0">
                <a:solidFill>
                  <a:srgbClr val="333333"/>
                </a:solidFill>
                <a:effectLst/>
                <a:hlinkClick r:id="rId7"/>
              </a:rPr>
              <a:t>10.1080/07317131.2020.1768699</a:t>
            </a:r>
            <a:endParaRPr lang="en-US" sz="8000" b="0" i="0" dirty="0">
              <a:solidFill>
                <a:srgbClr val="333333"/>
              </a:solidFill>
              <a:effectLst/>
            </a:endParaRPr>
          </a:p>
          <a:p>
            <a:br>
              <a:rPr lang="en-US" dirty="0"/>
            </a:br>
            <a:br>
              <a:rPr lang="en-US" dirty="0"/>
            </a:br>
            <a:endParaRPr lang="en-US" dirty="0"/>
          </a:p>
        </p:txBody>
      </p:sp>
    </p:spTree>
    <p:extLst>
      <p:ext uri="{BB962C8B-B14F-4D97-AF65-F5344CB8AC3E}">
        <p14:creationId xmlns:p14="http://schemas.microsoft.com/office/powerpoint/2010/main" val="360540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64EC-0C8A-FEED-01BA-0720763D1CC9}"/>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FA19653E-971D-C8C5-7742-04A6AE07C08F}"/>
              </a:ext>
            </a:extLst>
          </p:cNvPr>
          <p:cNvSpPr>
            <a:spLocks noGrp="1"/>
          </p:cNvSpPr>
          <p:nvPr>
            <p:ph idx="1"/>
          </p:nvPr>
        </p:nvSpPr>
        <p:spPr/>
        <p:txBody>
          <a:bodyPr/>
          <a:lstStyle/>
          <a:p>
            <a:pPr marL="457200" indent="-457200">
              <a:buFont typeface="+mj-lt"/>
              <a:buAutoNum type="arabicPeriod"/>
            </a:pPr>
            <a:r>
              <a:rPr lang="en-US" dirty="0"/>
              <a:t>TSU Tiger: </a:t>
            </a:r>
            <a:r>
              <a:rPr lang="en-US" dirty="0">
                <a:hlinkClick r:id="rId2"/>
              </a:rPr>
              <a:t>https://www.tnstate.edu/activities/gallery.aspx</a:t>
            </a:r>
            <a:endParaRPr lang="en-US" dirty="0"/>
          </a:p>
          <a:p>
            <a:pPr marL="457200" indent="-457200">
              <a:buFont typeface="+mj-lt"/>
              <a:buAutoNum type="arabicPeriod"/>
            </a:pPr>
            <a:r>
              <a:rPr lang="en-US" dirty="0"/>
              <a:t>Brown-Daniel </a:t>
            </a:r>
            <a:r>
              <a:rPr lang="en-US" dirty="0" err="1"/>
              <a:t>Lirary</a:t>
            </a:r>
            <a:r>
              <a:rPr lang="en-US" dirty="0"/>
              <a:t>: </a:t>
            </a:r>
            <a:r>
              <a:rPr lang="en-US" dirty="0">
                <a:hlinkClick r:id="rId3"/>
              </a:rPr>
              <a:t>https://www.facebook.com/tennstlibraries/</a:t>
            </a:r>
            <a:r>
              <a:rPr lang="en-US" dirty="0"/>
              <a:t> </a:t>
            </a:r>
          </a:p>
          <a:p>
            <a:pPr marL="457200" indent="-457200">
              <a:buFont typeface="+mj-lt"/>
              <a:buAutoNum type="arabicPeriod"/>
            </a:pPr>
            <a:r>
              <a:rPr lang="en-US" dirty="0"/>
              <a:t>Mail: </a:t>
            </a:r>
            <a:r>
              <a:rPr lang="en-US" dirty="0">
                <a:hlinkClick r:id="rId4"/>
              </a:rPr>
              <a:t>https://www.vecteezy.com/free-vector/fast-mail</a:t>
            </a:r>
            <a:r>
              <a:rPr lang="en-US" dirty="0"/>
              <a:t> </a:t>
            </a:r>
          </a:p>
          <a:p>
            <a:pPr marL="457200" indent="-457200">
              <a:buFont typeface="+mj-lt"/>
              <a:buAutoNum type="arabicPeriod"/>
            </a:pPr>
            <a:r>
              <a:rPr lang="en-US" dirty="0"/>
              <a:t>Lightbulbs: </a:t>
            </a:r>
            <a:r>
              <a:rPr lang="en-US" dirty="0">
                <a:hlinkClick r:id="rId5"/>
              </a:rPr>
              <a:t>https://www.vecteezy.com/free-vector/idea</a:t>
            </a:r>
            <a:r>
              <a:rPr lang="en-US" dirty="0"/>
              <a:t> </a:t>
            </a:r>
          </a:p>
          <a:p>
            <a:pPr marL="457200" indent="-457200">
              <a:buFont typeface="+mj-lt"/>
              <a:buAutoNum type="arabicPeriod"/>
            </a:pPr>
            <a:r>
              <a:rPr lang="en-US" dirty="0"/>
              <a:t>Question Marks: </a:t>
            </a:r>
            <a:r>
              <a:rPr lang="en-US" dirty="0">
                <a:hlinkClick r:id="rId6"/>
              </a:rPr>
              <a:t>https://www.freepik.com/free-vector/question-mark-sign-speech-bubble-style_7082692.htm#query=question%20mark&amp;position=11&amp;from_view=search&amp;track</a:t>
            </a:r>
            <a:r>
              <a:rPr lang="en-US">
                <a:hlinkClick r:id="rId6"/>
              </a:rPr>
              <a:t>=ais</a:t>
            </a:r>
            <a:endParaRPr lang="en-US" dirty="0"/>
          </a:p>
        </p:txBody>
      </p:sp>
    </p:spTree>
    <p:extLst>
      <p:ext uri="{BB962C8B-B14F-4D97-AF65-F5344CB8AC3E}">
        <p14:creationId xmlns:p14="http://schemas.microsoft.com/office/powerpoint/2010/main" val="370359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706C91-BA10-1B92-D523-DF3864AA0F9F}"/>
              </a:ext>
              <a:ext uri="{C183D7F6-B498-43B3-948B-1728B52AA6E4}">
                <adec:decorative xmlns:adec="http://schemas.microsoft.com/office/drawing/2017/decorative" val="1"/>
              </a:ext>
            </a:extLst>
          </p:cNvPr>
          <p:cNvSpPr/>
          <p:nvPr/>
        </p:nvSpPr>
        <p:spPr>
          <a:xfrm rot="20273101">
            <a:off x="-250472" y="2385969"/>
            <a:ext cx="7509412" cy="516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DAD23-E45F-971D-33D6-78C414E23A72}"/>
              </a:ext>
            </a:extLst>
          </p:cNvPr>
          <p:cNvSpPr>
            <a:spLocks noGrp="1"/>
          </p:cNvSpPr>
          <p:nvPr>
            <p:ph type="title"/>
          </p:nvPr>
        </p:nvSpPr>
        <p:spPr/>
        <p:txBody>
          <a:bodyPr/>
          <a:lstStyle/>
          <a:p>
            <a:r>
              <a:rPr lang="en-US" dirty="0"/>
              <a:t>ABOUT TSU</a:t>
            </a:r>
          </a:p>
        </p:txBody>
      </p:sp>
      <p:pic>
        <p:nvPicPr>
          <p:cNvPr id="5" name="Picture 4" descr="Photo of TSU tiger mascot">
            <a:extLst>
              <a:ext uri="{FF2B5EF4-FFF2-40B4-BE49-F238E27FC236}">
                <a16:creationId xmlns:a16="http://schemas.microsoft.com/office/drawing/2014/main" id="{B0B74EAE-A9A2-B4AB-961C-F7CAE58ABA02}"/>
              </a:ext>
            </a:extLst>
          </p:cNvPr>
          <p:cNvPicPr>
            <a:picLocks noChangeAspect="1"/>
          </p:cNvPicPr>
          <p:nvPr/>
        </p:nvPicPr>
        <p:blipFill>
          <a:blip r:embed="rId2"/>
          <a:stretch>
            <a:fillRect/>
          </a:stretch>
        </p:blipFill>
        <p:spPr>
          <a:xfrm>
            <a:off x="191385" y="2515785"/>
            <a:ext cx="6539293" cy="4117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537E9EBB-775D-34FC-F472-576321AA9B06}"/>
              </a:ext>
            </a:extLst>
          </p:cNvPr>
          <p:cNvSpPr txBox="1"/>
          <p:nvPr/>
        </p:nvSpPr>
        <p:spPr>
          <a:xfrm>
            <a:off x="8008369" y="1625358"/>
            <a:ext cx="4046437" cy="5847755"/>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2600" dirty="0"/>
              <a:t>Land-grant HBCU in Nashville </a:t>
            </a:r>
          </a:p>
          <a:p>
            <a:pPr marL="285750" indent="-285750">
              <a:buClr>
                <a:schemeClr val="accent2"/>
              </a:buClr>
              <a:buFont typeface="Arial" panose="020B0604020202020204" pitchFamily="34" charset="0"/>
              <a:buChar char="•"/>
            </a:pPr>
            <a:r>
              <a:rPr lang="en-US" sz="2600" b="0" i="0" dirty="0">
                <a:solidFill>
                  <a:srgbClr val="202122"/>
                </a:solidFill>
                <a:effectLst/>
              </a:rPr>
              <a:t>Classified  as R2: Doctoral Universities – High research activity</a:t>
            </a:r>
          </a:p>
          <a:p>
            <a:pPr marL="285750" indent="-285750">
              <a:buClr>
                <a:schemeClr val="accent2"/>
              </a:buClr>
              <a:buFont typeface="Arial" panose="020B0604020202020204" pitchFamily="34" charset="0"/>
              <a:buChar char="•"/>
            </a:pPr>
            <a:r>
              <a:rPr lang="en-US" sz="2600" b="0" i="0" dirty="0">
                <a:solidFill>
                  <a:srgbClr val="202122"/>
                </a:solidFill>
                <a:effectLst/>
              </a:rPr>
              <a:t>83 majors in undergraduate and graduate colleges</a:t>
            </a:r>
          </a:p>
          <a:p>
            <a:pPr marL="285750" indent="-285750">
              <a:buClr>
                <a:schemeClr val="accent2"/>
              </a:buClr>
              <a:buFont typeface="Arial" panose="020B0604020202020204" pitchFamily="34" charset="0"/>
              <a:buChar char="•"/>
            </a:pPr>
            <a:r>
              <a:rPr lang="en-US" sz="2600" dirty="0">
                <a:solidFill>
                  <a:srgbClr val="202122"/>
                </a:solidFill>
              </a:rPr>
              <a:t>Approximately 8,000 students </a:t>
            </a:r>
          </a:p>
          <a:p>
            <a:pPr marL="285750" indent="-285750">
              <a:buClr>
                <a:schemeClr val="accent2"/>
              </a:buClr>
              <a:buFont typeface="Arial" panose="020B0604020202020204" pitchFamily="34" charset="0"/>
              <a:buChar char="•"/>
            </a:pPr>
            <a:r>
              <a:rPr lang="en-US" sz="2600" dirty="0">
                <a:solidFill>
                  <a:srgbClr val="202122"/>
                </a:solidFill>
              </a:rPr>
              <a:t> Two campuses-Main and Avon Williams (located downtown)</a:t>
            </a:r>
            <a:endParaRPr lang="en-US" sz="2600" b="0" i="0" dirty="0">
              <a:solidFill>
                <a:srgbClr val="202122"/>
              </a:solidFill>
              <a:effectLst/>
            </a:endParaRPr>
          </a:p>
          <a:p>
            <a:pPr marL="285750" indent="-285750">
              <a:buClr>
                <a:schemeClr val="accent2"/>
              </a:buClr>
              <a:buFont typeface="Arial" panose="020B0604020202020204" pitchFamily="34" charset="0"/>
              <a:buChar char="•"/>
            </a:pPr>
            <a:endParaRPr lang="en-US" dirty="0"/>
          </a:p>
          <a:p>
            <a:pPr marL="285750" indent="-285750">
              <a:buClr>
                <a:schemeClr val="accent2"/>
              </a:buClr>
              <a:buFont typeface="Arial" panose="020B0604020202020204" pitchFamily="34" charset="0"/>
              <a:buChar char="•"/>
            </a:pPr>
            <a:endParaRPr lang="en-US" dirty="0"/>
          </a:p>
        </p:txBody>
      </p:sp>
    </p:spTree>
    <p:extLst>
      <p:ext uri="{BB962C8B-B14F-4D97-AF65-F5344CB8AC3E}">
        <p14:creationId xmlns:p14="http://schemas.microsoft.com/office/powerpoint/2010/main" val="404918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D3B119-E81F-BAE9-3103-17CFA59535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3508745"/>
          </a:xfrm>
          <a:prstGeom prst="rect">
            <a:avLst/>
          </a:prstGeom>
        </p:spPr>
      </p:pic>
      <p:sp>
        <p:nvSpPr>
          <p:cNvPr id="12" name="Title 11">
            <a:extLst>
              <a:ext uri="{FF2B5EF4-FFF2-40B4-BE49-F238E27FC236}">
                <a16:creationId xmlns:a16="http://schemas.microsoft.com/office/drawing/2014/main" id="{65EC1AE4-99C8-1070-C771-2DB19C595894}"/>
              </a:ext>
            </a:extLst>
          </p:cNvPr>
          <p:cNvSpPr txBox="1">
            <a:spLocks noGrp="1"/>
          </p:cNvSpPr>
          <p:nvPr>
            <p:ph type="title" idx="4294967295"/>
          </p:nvPr>
        </p:nvSpPr>
        <p:spPr>
          <a:xfrm>
            <a:off x="74428" y="4329430"/>
            <a:ext cx="519932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Martha Brown-Lois Daniel Library</a:t>
            </a:r>
          </a:p>
        </p:txBody>
      </p:sp>
      <p:cxnSp>
        <p:nvCxnSpPr>
          <p:cNvPr id="4" name="Straight Connector 3">
            <a:extLst>
              <a:ext uri="{FF2B5EF4-FFF2-40B4-BE49-F238E27FC236}">
                <a16:creationId xmlns:a16="http://schemas.microsoft.com/office/drawing/2014/main" id="{A95BBF61-B34F-5608-255D-78C977054C00}"/>
              </a:ext>
              <a:ext uri="{C183D7F6-B498-43B3-948B-1728B52AA6E4}">
                <adec:decorative xmlns:adec="http://schemas.microsoft.com/office/drawing/2017/decorative" val="1"/>
              </a:ext>
            </a:extLst>
          </p:cNvPr>
          <p:cNvCxnSpPr>
            <a:cxnSpLocks/>
          </p:cNvCxnSpPr>
          <p:nvPr/>
        </p:nvCxnSpPr>
        <p:spPr>
          <a:xfrm>
            <a:off x="1095375" y="6070540"/>
            <a:ext cx="358007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2F638B-28A2-1DE8-1805-455C80B539AD}"/>
              </a:ext>
              <a:ext uri="{C183D7F6-B498-43B3-948B-1728B52AA6E4}">
                <adec:decorative xmlns:adec="http://schemas.microsoft.com/office/drawing/2017/decorative" val="1"/>
              </a:ext>
            </a:extLst>
          </p:cNvPr>
          <p:cNvCxnSpPr>
            <a:cxnSpLocks/>
          </p:cNvCxnSpPr>
          <p:nvPr/>
        </p:nvCxnSpPr>
        <p:spPr>
          <a:xfrm>
            <a:off x="5273749" y="4593265"/>
            <a:ext cx="0" cy="10419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2C197A-CCAD-3F45-6223-3928F54093E5}"/>
              </a:ext>
            </a:extLst>
          </p:cNvPr>
          <p:cNvSpPr txBox="1"/>
          <p:nvPr/>
        </p:nvSpPr>
        <p:spPr>
          <a:xfrm>
            <a:off x="5656521" y="3625703"/>
            <a:ext cx="6535479" cy="341632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a:t>Built in 1976, the Library has 82,000 square feet.</a:t>
            </a:r>
          </a:p>
          <a:p>
            <a:pPr marL="285750" indent="-285750">
              <a:buClr>
                <a:schemeClr val="accent1"/>
              </a:buClr>
              <a:buFont typeface="Arial" panose="020B0604020202020204" pitchFamily="34" charset="0"/>
              <a:buChar char="•"/>
            </a:pPr>
            <a:r>
              <a:rPr lang="en-US" sz="2400" dirty="0"/>
              <a:t>Houses nearly 200,000 print books and provides access to 329,000 </a:t>
            </a:r>
            <a:r>
              <a:rPr lang="en-US" sz="2400" dirty="0" err="1"/>
              <a:t>ebooks</a:t>
            </a:r>
            <a:r>
              <a:rPr lang="en-US" sz="2400" dirty="0"/>
              <a:t>.</a:t>
            </a:r>
          </a:p>
          <a:p>
            <a:pPr marL="285750" indent="-285750">
              <a:buClr>
                <a:schemeClr val="accent1"/>
              </a:buClr>
              <a:buFont typeface="Arial" panose="020B0604020202020204" pitchFamily="34" charset="0"/>
              <a:buChar char="•"/>
            </a:pPr>
            <a:r>
              <a:rPr lang="en-US" sz="2400" dirty="0"/>
              <a:t>Currently, 22 library employees.</a:t>
            </a:r>
          </a:p>
          <a:p>
            <a:pPr marL="285750" indent="-285750">
              <a:buClr>
                <a:schemeClr val="accent1"/>
              </a:buClr>
              <a:buFont typeface="Arial" panose="020B0604020202020204" pitchFamily="34" charset="0"/>
              <a:buChar char="•"/>
            </a:pPr>
            <a:r>
              <a:rPr lang="en-US" sz="2400" dirty="0"/>
              <a:t>Including myself, five employees work in technical services. </a:t>
            </a:r>
          </a:p>
          <a:p>
            <a:pPr marL="285750" indent="-285750">
              <a:buClr>
                <a:schemeClr val="accent1"/>
              </a:buClr>
              <a:buFont typeface="Arial" panose="020B0604020202020204" pitchFamily="34" charset="0"/>
              <a:buChar char="•"/>
            </a:pPr>
            <a:r>
              <a:rPr lang="en-US" sz="2400" dirty="0"/>
              <a:t>I provide the ILL services at Brown-Daniel, and the technical services librarian does so at AWC.</a:t>
            </a:r>
          </a:p>
          <a:p>
            <a:pPr marL="285750" indent="-285750">
              <a:buClr>
                <a:schemeClr val="accent1"/>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8260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8BAB-F568-BA62-9748-D00A98CB8C96}"/>
              </a:ext>
            </a:extLst>
          </p:cNvPr>
          <p:cNvSpPr>
            <a:spLocks noGrp="1"/>
          </p:cNvSpPr>
          <p:nvPr>
            <p:ph type="title"/>
          </p:nvPr>
        </p:nvSpPr>
        <p:spPr>
          <a:xfrm>
            <a:off x="1023937" y="532052"/>
            <a:ext cx="11168063" cy="1204673"/>
          </a:xfrm>
          <a:custGeom>
            <a:avLst/>
            <a:gdLst>
              <a:gd name="connsiteX0" fmla="*/ 0 w 11168063"/>
              <a:gd name="connsiteY0" fmla="*/ 0 h 1204673"/>
              <a:gd name="connsiteX1" fmla="*/ 476112 w 11168063"/>
              <a:gd name="connsiteY1" fmla="*/ 0 h 1204673"/>
              <a:gd name="connsiteX2" fmla="*/ 1063905 w 11168063"/>
              <a:gd name="connsiteY2" fmla="*/ 0 h 1204673"/>
              <a:gd name="connsiteX3" fmla="*/ 1428336 w 11168063"/>
              <a:gd name="connsiteY3" fmla="*/ 0 h 1204673"/>
              <a:gd name="connsiteX4" fmla="*/ 2016129 w 11168063"/>
              <a:gd name="connsiteY4" fmla="*/ 0 h 1204673"/>
              <a:gd name="connsiteX5" fmla="*/ 2380561 w 11168063"/>
              <a:gd name="connsiteY5" fmla="*/ 0 h 1204673"/>
              <a:gd name="connsiteX6" fmla="*/ 2856673 w 11168063"/>
              <a:gd name="connsiteY6" fmla="*/ 0 h 1204673"/>
              <a:gd name="connsiteX7" fmla="*/ 3109424 w 11168063"/>
              <a:gd name="connsiteY7" fmla="*/ 0 h 1204673"/>
              <a:gd name="connsiteX8" fmla="*/ 3920578 w 11168063"/>
              <a:gd name="connsiteY8" fmla="*/ 0 h 1204673"/>
              <a:gd name="connsiteX9" fmla="*/ 4285009 w 11168063"/>
              <a:gd name="connsiteY9" fmla="*/ 0 h 1204673"/>
              <a:gd name="connsiteX10" fmla="*/ 4984483 w 11168063"/>
              <a:gd name="connsiteY10" fmla="*/ 0 h 1204673"/>
              <a:gd name="connsiteX11" fmla="*/ 5683956 w 11168063"/>
              <a:gd name="connsiteY11" fmla="*/ 0 h 1204673"/>
              <a:gd name="connsiteX12" fmla="*/ 6048388 w 11168063"/>
              <a:gd name="connsiteY12" fmla="*/ 0 h 1204673"/>
              <a:gd name="connsiteX13" fmla="*/ 6859542 w 11168063"/>
              <a:gd name="connsiteY13" fmla="*/ 0 h 1204673"/>
              <a:gd name="connsiteX14" fmla="*/ 7335654 w 11168063"/>
              <a:gd name="connsiteY14" fmla="*/ 0 h 1204673"/>
              <a:gd name="connsiteX15" fmla="*/ 7923447 w 11168063"/>
              <a:gd name="connsiteY15" fmla="*/ 0 h 1204673"/>
              <a:gd name="connsiteX16" fmla="*/ 8176198 w 11168063"/>
              <a:gd name="connsiteY16" fmla="*/ 0 h 1204673"/>
              <a:gd name="connsiteX17" fmla="*/ 8875671 w 11168063"/>
              <a:gd name="connsiteY17" fmla="*/ 0 h 1204673"/>
              <a:gd name="connsiteX18" fmla="*/ 9463464 w 11168063"/>
              <a:gd name="connsiteY18" fmla="*/ 0 h 1204673"/>
              <a:gd name="connsiteX19" fmla="*/ 9716215 w 11168063"/>
              <a:gd name="connsiteY19" fmla="*/ 0 h 1204673"/>
              <a:gd name="connsiteX20" fmla="*/ 10527369 w 11168063"/>
              <a:gd name="connsiteY20" fmla="*/ 0 h 1204673"/>
              <a:gd name="connsiteX21" fmla="*/ 11168063 w 11168063"/>
              <a:gd name="connsiteY21" fmla="*/ 0 h 1204673"/>
              <a:gd name="connsiteX22" fmla="*/ 11168063 w 11168063"/>
              <a:gd name="connsiteY22" fmla="*/ 389511 h 1204673"/>
              <a:gd name="connsiteX23" fmla="*/ 11168063 w 11168063"/>
              <a:gd name="connsiteY23" fmla="*/ 754928 h 1204673"/>
              <a:gd name="connsiteX24" fmla="*/ 11168063 w 11168063"/>
              <a:gd name="connsiteY24" fmla="*/ 1204673 h 1204673"/>
              <a:gd name="connsiteX25" fmla="*/ 10691951 w 11168063"/>
              <a:gd name="connsiteY25" fmla="*/ 1204673 h 1204673"/>
              <a:gd name="connsiteX26" fmla="*/ 10327519 w 11168063"/>
              <a:gd name="connsiteY26" fmla="*/ 1204673 h 1204673"/>
              <a:gd name="connsiteX27" fmla="*/ 9739727 w 11168063"/>
              <a:gd name="connsiteY27" fmla="*/ 1204673 h 1204673"/>
              <a:gd name="connsiteX28" fmla="*/ 9151934 w 11168063"/>
              <a:gd name="connsiteY28" fmla="*/ 1204673 h 1204673"/>
              <a:gd name="connsiteX29" fmla="*/ 8675822 w 11168063"/>
              <a:gd name="connsiteY29" fmla="*/ 1204673 h 1204673"/>
              <a:gd name="connsiteX30" fmla="*/ 8199709 w 11168063"/>
              <a:gd name="connsiteY30" fmla="*/ 1204673 h 1204673"/>
              <a:gd name="connsiteX31" fmla="*/ 7388555 w 11168063"/>
              <a:gd name="connsiteY31" fmla="*/ 1204673 h 1204673"/>
              <a:gd name="connsiteX32" fmla="*/ 6800763 w 11168063"/>
              <a:gd name="connsiteY32" fmla="*/ 1204673 h 1204673"/>
              <a:gd name="connsiteX33" fmla="*/ 5989609 w 11168063"/>
              <a:gd name="connsiteY33" fmla="*/ 1204673 h 1204673"/>
              <a:gd name="connsiteX34" fmla="*/ 5736858 w 11168063"/>
              <a:gd name="connsiteY34" fmla="*/ 1204673 h 1204673"/>
              <a:gd name="connsiteX35" fmla="*/ 4925704 w 11168063"/>
              <a:gd name="connsiteY35" fmla="*/ 1204673 h 1204673"/>
              <a:gd name="connsiteX36" fmla="*/ 4561272 w 11168063"/>
              <a:gd name="connsiteY36" fmla="*/ 1204673 h 1204673"/>
              <a:gd name="connsiteX37" fmla="*/ 4196841 w 11168063"/>
              <a:gd name="connsiteY37" fmla="*/ 1204673 h 1204673"/>
              <a:gd name="connsiteX38" fmla="*/ 3944090 w 11168063"/>
              <a:gd name="connsiteY38" fmla="*/ 1204673 h 1204673"/>
              <a:gd name="connsiteX39" fmla="*/ 3132936 w 11168063"/>
              <a:gd name="connsiteY39" fmla="*/ 1204673 h 1204673"/>
              <a:gd name="connsiteX40" fmla="*/ 2321782 w 11168063"/>
              <a:gd name="connsiteY40" fmla="*/ 1204673 h 1204673"/>
              <a:gd name="connsiteX41" fmla="*/ 2069031 w 11168063"/>
              <a:gd name="connsiteY41" fmla="*/ 1204673 h 1204673"/>
              <a:gd name="connsiteX42" fmla="*/ 1704599 w 11168063"/>
              <a:gd name="connsiteY42" fmla="*/ 1204673 h 1204673"/>
              <a:gd name="connsiteX43" fmla="*/ 1005126 w 11168063"/>
              <a:gd name="connsiteY43" fmla="*/ 1204673 h 1204673"/>
              <a:gd name="connsiteX44" fmla="*/ 529014 w 11168063"/>
              <a:gd name="connsiteY44" fmla="*/ 1204673 h 1204673"/>
              <a:gd name="connsiteX45" fmla="*/ 0 w 11168063"/>
              <a:gd name="connsiteY45" fmla="*/ 1204673 h 1204673"/>
              <a:gd name="connsiteX46" fmla="*/ 0 w 11168063"/>
              <a:gd name="connsiteY46" fmla="*/ 839256 h 1204673"/>
              <a:gd name="connsiteX47" fmla="*/ 0 w 11168063"/>
              <a:gd name="connsiteY47" fmla="*/ 425651 h 1204673"/>
              <a:gd name="connsiteX48" fmla="*/ 0 w 11168063"/>
              <a:gd name="connsiteY48" fmla="*/ 0 h 12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168063" h="1204673" fill="none" extrusionOk="0">
                <a:moveTo>
                  <a:pt x="0" y="0"/>
                </a:moveTo>
                <a:cubicBezTo>
                  <a:pt x="129619" y="-6698"/>
                  <a:pt x="348716" y="47090"/>
                  <a:pt x="476112" y="0"/>
                </a:cubicBezTo>
                <a:cubicBezTo>
                  <a:pt x="603508" y="-47090"/>
                  <a:pt x="946183" y="47499"/>
                  <a:pt x="1063905" y="0"/>
                </a:cubicBezTo>
                <a:cubicBezTo>
                  <a:pt x="1181627" y="-47499"/>
                  <a:pt x="1274048" y="29407"/>
                  <a:pt x="1428336" y="0"/>
                </a:cubicBezTo>
                <a:cubicBezTo>
                  <a:pt x="1582624" y="-29407"/>
                  <a:pt x="1847822" y="54236"/>
                  <a:pt x="2016129" y="0"/>
                </a:cubicBezTo>
                <a:cubicBezTo>
                  <a:pt x="2184436" y="-54236"/>
                  <a:pt x="2230934" y="11249"/>
                  <a:pt x="2380561" y="0"/>
                </a:cubicBezTo>
                <a:cubicBezTo>
                  <a:pt x="2530188" y="-11249"/>
                  <a:pt x="2725289" y="27875"/>
                  <a:pt x="2856673" y="0"/>
                </a:cubicBezTo>
                <a:cubicBezTo>
                  <a:pt x="2988057" y="-27875"/>
                  <a:pt x="3032790" y="7302"/>
                  <a:pt x="3109424" y="0"/>
                </a:cubicBezTo>
                <a:cubicBezTo>
                  <a:pt x="3186058" y="-7302"/>
                  <a:pt x="3723962" y="68274"/>
                  <a:pt x="3920578" y="0"/>
                </a:cubicBezTo>
                <a:cubicBezTo>
                  <a:pt x="4117194" y="-68274"/>
                  <a:pt x="4135458" y="29885"/>
                  <a:pt x="4285009" y="0"/>
                </a:cubicBezTo>
                <a:cubicBezTo>
                  <a:pt x="4434560" y="-29885"/>
                  <a:pt x="4648677" y="41188"/>
                  <a:pt x="4984483" y="0"/>
                </a:cubicBezTo>
                <a:cubicBezTo>
                  <a:pt x="5320289" y="-41188"/>
                  <a:pt x="5485601" y="35964"/>
                  <a:pt x="5683956" y="0"/>
                </a:cubicBezTo>
                <a:cubicBezTo>
                  <a:pt x="5882311" y="-35964"/>
                  <a:pt x="5970135" y="7321"/>
                  <a:pt x="6048388" y="0"/>
                </a:cubicBezTo>
                <a:cubicBezTo>
                  <a:pt x="6126641" y="-7321"/>
                  <a:pt x="6632407" y="93136"/>
                  <a:pt x="6859542" y="0"/>
                </a:cubicBezTo>
                <a:cubicBezTo>
                  <a:pt x="7086677" y="-93136"/>
                  <a:pt x="7103837" y="21810"/>
                  <a:pt x="7335654" y="0"/>
                </a:cubicBezTo>
                <a:cubicBezTo>
                  <a:pt x="7567471" y="-21810"/>
                  <a:pt x="7720209" y="8123"/>
                  <a:pt x="7923447" y="0"/>
                </a:cubicBezTo>
                <a:cubicBezTo>
                  <a:pt x="8126685" y="-8123"/>
                  <a:pt x="8123251" y="16223"/>
                  <a:pt x="8176198" y="0"/>
                </a:cubicBezTo>
                <a:cubicBezTo>
                  <a:pt x="8229145" y="-16223"/>
                  <a:pt x="8653217" y="53073"/>
                  <a:pt x="8875671" y="0"/>
                </a:cubicBezTo>
                <a:cubicBezTo>
                  <a:pt x="9098125" y="-53073"/>
                  <a:pt x="9296272" y="25484"/>
                  <a:pt x="9463464" y="0"/>
                </a:cubicBezTo>
                <a:cubicBezTo>
                  <a:pt x="9630656" y="-25484"/>
                  <a:pt x="9646620" y="20331"/>
                  <a:pt x="9716215" y="0"/>
                </a:cubicBezTo>
                <a:cubicBezTo>
                  <a:pt x="9785810" y="-20331"/>
                  <a:pt x="10340840" y="63994"/>
                  <a:pt x="10527369" y="0"/>
                </a:cubicBezTo>
                <a:cubicBezTo>
                  <a:pt x="10713898" y="-63994"/>
                  <a:pt x="11002223" y="19216"/>
                  <a:pt x="11168063" y="0"/>
                </a:cubicBezTo>
                <a:cubicBezTo>
                  <a:pt x="11210347" y="127611"/>
                  <a:pt x="11155726" y="207803"/>
                  <a:pt x="11168063" y="389511"/>
                </a:cubicBezTo>
                <a:cubicBezTo>
                  <a:pt x="11180400" y="571219"/>
                  <a:pt x="11132253" y="648199"/>
                  <a:pt x="11168063" y="754928"/>
                </a:cubicBezTo>
                <a:cubicBezTo>
                  <a:pt x="11203873" y="861657"/>
                  <a:pt x="11116812" y="1064442"/>
                  <a:pt x="11168063" y="1204673"/>
                </a:cubicBezTo>
                <a:cubicBezTo>
                  <a:pt x="11066418" y="1226993"/>
                  <a:pt x="10902115" y="1156453"/>
                  <a:pt x="10691951" y="1204673"/>
                </a:cubicBezTo>
                <a:cubicBezTo>
                  <a:pt x="10481787" y="1252893"/>
                  <a:pt x="10453019" y="1198949"/>
                  <a:pt x="10327519" y="1204673"/>
                </a:cubicBezTo>
                <a:cubicBezTo>
                  <a:pt x="10202019" y="1210397"/>
                  <a:pt x="9912360" y="1164052"/>
                  <a:pt x="9739727" y="1204673"/>
                </a:cubicBezTo>
                <a:cubicBezTo>
                  <a:pt x="9567094" y="1245294"/>
                  <a:pt x="9339807" y="1173962"/>
                  <a:pt x="9151934" y="1204673"/>
                </a:cubicBezTo>
                <a:cubicBezTo>
                  <a:pt x="8964061" y="1235384"/>
                  <a:pt x="8893309" y="1197475"/>
                  <a:pt x="8675822" y="1204673"/>
                </a:cubicBezTo>
                <a:cubicBezTo>
                  <a:pt x="8458335" y="1211871"/>
                  <a:pt x="8311606" y="1195602"/>
                  <a:pt x="8199709" y="1204673"/>
                </a:cubicBezTo>
                <a:cubicBezTo>
                  <a:pt x="8087812" y="1213744"/>
                  <a:pt x="7703194" y="1136250"/>
                  <a:pt x="7388555" y="1204673"/>
                </a:cubicBezTo>
                <a:cubicBezTo>
                  <a:pt x="7073916" y="1273096"/>
                  <a:pt x="6953552" y="1179932"/>
                  <a:pt x="6800763" y="1204673"/>
                </a:cubicBezTo>
                <a:cubicBezTo>
                  <a:pt x="6647974" y="1229414"/>
                  <a:pt x="6223931" y="1186417"/>
                  <a:pt x="5989609" y="1204673"/>
                </a:cubicBezTo>
                <a:cubicBezTo>
                  <a:pt x="5755287" y="1222929"/>
                  <a:pt x="5827011" y="1187122"/>
                  <a:pt x="5736858" y="1204673"/>
                </a:cubicBezTo>
                <a:cubicBezTo>
                  <a:pt x="5646705" y="1222224"/>
                  <a:pt x="5284369" y="1138149"/>
                  <a:pt x="4925704" y="1204673"/>
                </a:cubicBezTo>
                <a:cubicBezTo>
                  <a:pt x="4567039" y="1271197"/>
                  <a:pt x="4735484" y="1188896"/>
                  <a:pt x="4561272" y="1204673"/>
                </a:cubicBezTo>
                <a:cubicBezTo>
                  <a:pt x="4387060" y="1220450"/>
                  <a:pt x="4306565" y="1175023"/>
                  <a:pt x="4196841" y="1204673"/>
                </a:cubicBezTo>
                <a:cubicBezTo>
                  <a:pt x="4087117" y="1234323"/>
                  <a:pt x="4024555" y="1203573"/>
                  <a:pt x="3944090" y="1204673"/>
                </a:cubicBezTo>
                <a:cubicBezTo>
                  <a:pt x="3863625" y="1205773"/>
                  <a:pt x="3383488" y="1179228"/>
                  <a:pt x="3132936" y="1204673"/>
                </a:cubicBezTo>
                <a:cubicBezTo>
                  <a:pt x="2882384" y="1230118"/>
                  <a:pt x="2710252" y="1113980"/>
                  <a:pt x="2321782" y="1204673"/>
                </a:cubicBezTo>
                <a:cubicBezTo>
                  <a:pt x="1933312" y="1295366"/>
                  <a:pt x="2126128" y="1198420"/>
                  <a:pt x="2069031" y="1204673"/>
                </a:cubicBezTo>
                <a:cubicBezTo>
                  <a:pt x="2011934" y="1210926"/>
                  <a:pt x="1881739" y="1186563"/>
                  <a:pt x="1704599" y="1204673"/>
                </a:cubicBezTo>
                <a:cubicBezTo>
                  <a:pt x="1527459" y="1222783"/>
                  <a:pt x="1146687" y="1188226"/>
                  <a:pt x="1005126" y="1204673"/>
                </a:cubicBezTo>
                <a:cubicBezTo>
                  <a:pt x="863565" y="1221120"/>
                  <a:pt x="690985" y="1168408"/>
                  <a:pt x="529014" y="1204673"/>
                </a:cubicBezTo>
                <a:cubicBezTo>
                  <a:pt x="367043" y="1240938"/>
                  <a:pt x="176932" y="1195307"/>
                  <a:pt x="0" y="1204673"/>
                </a:cubicBezTo>
                <a:cubicBezTo>
                  <a:pt x="-9319" y="1112332"/>
                  <a:pt x="37363" y="1004847"/>
                  <a:pt x="0" y="839256"/>
                </a:cubicBezTo>
                <a:cubicBezTo>
                  <a:pt x="-37363" y="673665"/>
                  <a:pt x="46805" y="541153"/>
                  <a:pt x="0" y="425651"/>
                </a:cubicBezTo>
                <a:cubicBezTo>
                  <a:pt x="-46805" y="310150"/>
                  <a:pt x="28808" y="207676"/>
                  <a:pt x="0" y="0"/>
                </a:cubicBezTo>
                <a:close/>
              </a:path>
              <a:path w="11168063" h="1204673" stroke="0" extrusionOk="0">
                <a:moveTo>
                  <a:pt x="0" y="0"/>
                </a:moveTo>
                <a:cubicBezTo>
                  <a:pt x="184023" y="-1320"/>
                  <a:pt x="475018" y="53309"/>
                  <a:pt x="811154" y="0"/>
                </a:cubicBezTo>
                <a:cubicBezTo>
                  <a:pt x="1147290" y="-53309"/>
                  <a:pt x="1010700" y="18905"/>
                  <a:pt x="1063905" y="0"/>
                </a:cubicBezTo>
                <a:cubicBezTo>
                  <a:pt x="1117110" y="-18905"/>
                  <a:pt x="1204473" y="12162"/>
                  <a:pt x="1316656" y="0"/>
                </a:cubicBezTo>
                <a:cubicBezTo>
                  <a:pt x="1428839" y="-12162"/>
                  <a:pt x="1733837" y="60113"/>
                  <a:pt x="2127810" y="0"/>
                </a:cubicBezTo>
                <a:cubicBezTo>
                  <a:pt x="2521783" y="-60113"/>
                  <a:pt x="2532892" y="25943"/>
                  <a:pt x="2715603" y="0"/>
                </a:cubicBezTo>
                <a:cubicBezTo>
                  <a:pt x="2898314" y="-25943"/>
                  <a:pt x="2939004" y="9315"/>
                  <a:pt x="3080034" y="0"/>
                </a:cubicBezTo>
                <a:cubicBezTo>
                  <a:pt x="3221064" y="-9315"/>
                  <a:pt x="3639381" y="61581"/>
                  <a:pt x="3779508" y="0"/>
                </a:cubicBezTo>
                <a:cubicBezTo>
                  <a:pt x="3919635" y="-61581"/>
                  <a:pt x="4225282" y="29923"/>
                  <a:pt x="4367300" y="0"/>
                </a:cubicBezTo>
                <a:cubicBezTo>
                  <a:pt x="4509318" y="-29923"/>
                  <a:pt x="4984438" y="11885"/>
                  <a:pt x="5178454" y="0"/>
                </a:cubicBezTo>
                <a:cubicBezTo>
                  <a:pt x="5372470" y="-11885"/>
                  <a:pt x="5601676" y="23010"/>
                  <a:pt x="5877928" y="0"/>
                </a:cubicBezTo>
                <a:cubicBezTo>
                  <a:pt x="6154180" y="-23010"/>
                  <a:pt x="6138688" y="30079"/>
                  <a:pt x="6354040" y="0"/>
                </a:cubicBezTo>
                <a:cubicBezTo>
                  <a:pt x="6569392" y="-30079"/>
                  <a:pt x="6774212" y="4802"/>
                  <a:pt x="6941833" y="0"/>
                </a:cubicBezTo>
                <a:cubicBezTo>
                  <a:pt x="7109454" y="-4802"/>
                  <a:pt x="7538636" y="11964"/>
                  <a:pt x="7752987" y="0"/>
                </a:cubicBezTo>
                <a:cubicBezTo>
                  <a:pt x="7967338" y="-11964"/>
                  <a:pt x="8085328" y="5179"/>
                  <a:pt x="8229099" y="0"/>
                </a:cubicBezTo>
                <a:cubicBezTo>
                  <a:pt x="8372870" y="-5179"/>
                  <a:pt x="8417694" y="6094"/>
                  <a:pt x="8481850" y="0"/>
                </a:cubicBezTo>
                <a:cubicBezTo>
                  <a:pt x="8546006" y="-6094"/>
                  <a:pt x="8770302" y="32868"/>
                  <a:pt x="8957962" y="0"/>
                </a:cubicBezTo>
                <a:cubicBezTo>
                  <a:pt x="9145622" y="-32868"/>
                  <a:pt x="9438465" y="8079"/>
                  <a:pt x="9769116" y="0"/>
                </a:cubicBezTo>
                <a:cubicBezTo>
                  <a:pt x="10099767" y="-8079"/>
                  <a:pt x="9962572" y="17949"/>
                  <a:pt x="10133548" y="0"/>
                </a:cubicBezTo>
                <a:cubicBezTo>
                  <a:pt x="10304524" y="-17949"/>
                  <a:pt x="10389736" y="39036"/>
                  <a:pt x="10609660" y="0"/>
                </a:cubicBezTo>
                <a:cubicBezTo>
                  <a:pt x="10829584" y="-39036"/>
                  <a:pt x="11032206" y="23811"/>
                  <a:pt x="11168063" y="0"/>
                </a:cubicBezTo>
                <a:cubicBezTo>
                  <a:pt x="11175900" y="102809"/>
                  <a:pt x="11148175" y="253892"/>
                  <a:pt x="11168063" y="377464"/>
                </a:cubicBezTo>
                <a:cubicBezTo>
                  <a:pt x="11187951" y="501036"/>
                  <a:pt x="11148010" y="606319"/>
                  <a:pt x="11168063" y="803115"/>
                </a:cubicBezTo>
                <a:cubicBezTo>
                  <a:pt x="11188116" y="999911"/>
                  <a:pt x="11127472" y="1007855"/>
                  <a:pt x="11168063" y="1204673"/>
                </a:cubicBezTo>
                <a:cubicBezTo>
                  <a:pt x="10808961" y="1267743"/>
                  <a:pt x="10546808" y="1116581"/>
                  <a:pt x="10356909" y="1204673"/>
                </a:cubicBezTo>
                <a:cubicBezTo>
                  <a:pt x="10167010" y="1292765"/>
                  <a:pt x="10098054" y="1172502"/>
                  <a:pt x="9880797" y="1204673"/>
                </a:cubicBezTo>
                <a:cubicBezTo>
                  <a:pt x="9663540" y="1236844"/>
                  <a:pt x="9674702" y="1164847"/>
                  <a:pt x="9516365" y="1204673"/>
                </a:cubicBezTo>
                <a:cubicBezTo>
                  <a:pt x="9358028" y="1244499"/>
                  <a:pt x="9047975" y="1146864"/>
                  <a:pt x="8705211" y="1204673"/>
                </a:cubicBezTo>
                <a:cubicBezTo>
                  <a:pt x="8362447" y="1262482"/>
                  <a:pt x="8387728" y="1202160"/>
                  <a:pt x="8229099" y="1204673"/>
                </a:cubicBezTo>
                <a:cubicBezTo>
                  <a:pt x="8070470" y="1207186"/>
                  <a:pt x="7708860" y="1187892"/>
                  <a:pt x="7529626" y="1204673"/>
                </a:cubicBezTo>
                <a:cubicBezTo>
                  <a:pt x="7350392" y="1221454"/>
                  <a:pt x="7257375" y="1203406"/>
                  <a:pt x="7165194" y="1204673"/>
                </a:cubicBezTo>
                <a:cubicBezTo>
                  <a:pt x="7073013" y="1205940"/>
                  <a:pt x="6671586" y="1116817"/>
                  <a:pt x="6354040" y="1204673"/>
                </a:cubicBezTo>
                <a:cubicBezTo>
                  <a:pt x="6036494" y="1292529"/>
                  <a:pt x="6186472" y="1196340"/>
                  <a:pt x="6101289" y="1204673"/>
                </a:cubicBezTo>
                <a:cubicBezTo>
                  <a:pt x="6016106" y="1213006"/>
                  <a:pt x="5831982" y="1171056"/>
                  <a:pt x="5625177" y="1204673"/>
                </a:cubicBezTo>
                <a:cubicBezTo>
                  <a:pt x="5418372" y="1238290"/>
                  <a:pt x="5337483" y="1173378"/>
                  <a:pt x="5260745" y="1204673"/>
                </a:cubicBezTo>
                <a:cubicBezTo>
                  <a:pt x="5184007" y="1235968"/>
                  <a:pt x="5091355" y="1197204"/>
                  <a:pt x="5007995" y="1204673"/>
                </a:cubicBezTo>
                <a:cubicBezTo>
                  <a:pt x="4924635" y="1212142"/>
                  <a:pt x="4565132" y="1128235"/>
                  <a:pt x="4308521" y="1204673"/>
                </a:cubicBezTo>
                <a:cubicBezTo>
                  <a:pt x="4051910" y="1281111"/>
                  <a:pt x="3800179" y="1150265"/>
                  <a:pt x="3609048" y="1204673"/>
                </a:cubicBezTo>
                <a:cubicBezTo>
                  <a:pt x="3417917" y="1259081"/>
                  <a:pt x="2963673" y="1152865"/>
                  <a:pt x="2797894" y="1204673"/>
                </a:cubicBezTo>
                <a:cubicBezTo>
                  <a:pt x="2632115" y="1256481"/>
                  <a:pt x="2597838" y="1200156"/>
                  <a:pt x="2545143" y="1204673"/>
                </a:cubicBezTo>
                <a:cubicBezTo>
                  <a:pt x="2492448" y="1209190"/>
                  <a:pt x="2141926" y="1174115"/>
                  <a:pt x="1957350" y="1204673"/>
                </a:cubicBezTo>
                <a:cubicBezTo>
                  <a:pt x="1772774" y="1235231"/>
                  <a:pt x="1550672" y="1166059"/>
                  <a:pt x="1257877" y="1204673"/>
                </a:cubicBezTo>
                <a:cubicBezTo>
                  <a:pt x="965082" y="1243287"/>
                  <a:pt x="847883" y="1185405"/>
                  <a:pt x="670084" y="1204673"/>
                </a:cubicBezTo>
                <a:cubicBezTo>
                  <a:pt x="492285" y="1223941"/>
                  <a:pt x="312385" y="1136552"/>
                  <a:pt x="0" y="1204673"/>
                </a:cubicBezTo>
                <a:cubicBezTo>
                  <a:pt x="-47149" y="1041564"/>
                  <a:pt x="10736" y="966923"/>
                  <a:pt x="0" y="803115"/>
                </a:cubicBezTo>
                <a:cubicBezTo>
                  <a:pt x="-10736" y="639307"/>
                  <a:pt x="24711" y="545048"/>
                  <a:pt x="0" y="437698"/>
                </a:cubicBezTo>
                <a:cubicBezTo>
                  <a:pt x="-24711" y="330348"/>
                  <a:pt x="11952" y="194482"/>
                  <a:pt x="0" y="0"/>
                </a:cubicBezTo>
                <a:close/>
              </a:path>
            </a:pathLst>
          </a:custGeom>
          <a:ln>
            <a:extLst>
              <a:ext uri="{C807C97D-BFC1-408E-A445-0C87EB9F89A2}">
                <ask:lineSketchStyleProps xmlns:ask="http://schemas.microsoft.com/office/drawing/2018/sketchyshapes" sd="3773247103">
                  <ask:type>
                    <ask:lineSketchScribble/>
                  </ask:type>
                </ask:lineSketchStyleProps>
              </a:ext>
            </a:extLst>
          </a:ln>
        </p:spPr>
        <p:style>
          <a:lnRef idx="0">
            <a:schemeClr val="accent1"/>
          </a:lnRef>
          <a:fillRef idx="3">
            <a:schemeClr val="accent1"/>
          </a:fillRef>
          <a:effectRef idx="3">
            <a:schemeClr val="accent1"/>
          </a:effectRef>
          <a:fontRef idx="minor">
            <a:schemeClr val="lt1"/>
          </a:fontRef>
        </p:style>
        <p:txBody>
          <a:bodyPr>
            <a:normAutofit/>
          </a:bodyPr>
          <a:lstStyle/>
          <a:p>
            <a:r>
              <a:rPr lang="en-US" dirty="0"/>
              <a:t>Our library systems</a:t>
            </a:r>
          </a:p>
        </p:txBody>
      </p:sp>
      <p:graphicFrame>
        <p:nvGraphicFramePr>
          <p:cNvPr id="4" name="Content Placeholder 3">
            <a:extLst>
              <a:ext uri="{FF2B5EF4-FFF2-40B4-BE49-F238E27FC236}">
                <a16:creationId xmlns:a16="http://schemas.microsoft.com/office/drawing/2014/main" id="{5BF4D6D2-3840-FFBF-355F-32DBB31B95A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73404343"/>
              </p:ext>
            </p:extLst>
          </p:nvPr>
        </p:nvGraphicFramePr>
        <p:xfrm>
          <a:off x="1023937" y="2286000"/>
          <a:ext cx="1068251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40D7D96D-3623-B134-07DC-926CBFCB56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453905" y="2883046"/>
            <a:ext cx="2410161" cy="2133898"/>
          </a:xfrm>
          <a:prstGeom prst="rect">
            <a:avLst/>
          </a:prstGeom>
        </p:spPr>
      </p:pic>
      <p:sp>
        <p:nvSpPr>
          <p:cNvPr id="5" name="Rectangle 4">
            <a:extLst>
              <a:ext uri="{FF2B5EF4-FFF2-40B4-BE49-F238E27FC236}">
                <a16:creationId xmlns:a16="http://schemas.microsoft.com/office/drawing/2014/main" id="{15B90170-1800-E7AB-2B72-FDBD8DBEC36D}"/>
              </a:ext>
              <a:ext uri="{C183D7F6-B498-43B3-948B-1728B52AA6E4}">
                <adec:decorative xmlns:adec="http://schemas.microsoft.com/office/drawing/2017/decorative" val="1"/>
              </a:ext>
            </a:extLst>
          </p:cNvPr>
          <p:cNvSpPr/>
          <p:nvPr/>
        </p:nvSpPr>
        <p:spPr>
          <a:xfrm>
            <a:off x="0" y="6308725"/>
            <a:ext cx="12192000"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79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779F-328A-187B-3EF0-1573B64425FC}"/>
              </a:ext>
            </a:extLst>
          </p:cNvPr>
          <p:cNvSpPr>
            <a:spLocks noGrp="1"/>
          </p:cNvSpPr>
          <p:nvPr>
            <p:ph type="title"/>
          </p:nvPr>
        </p:nvSpPr>
        <p:spPr>
          <a:xfrm>
            <a:off x="1024128" y="585216"/>
            <a:ext cx="9720072" cy="1499616"/>
          </a:xfrm>
        </p:spPr>
        <p:txBody>
          <a:bodyPr>
            <a:normAutofit/>
          </a:bodyPr>
          <a:lstStyle/>
          <a:p>
            <a:br>
              <a:rPr lang="en-US" dirty="0"/>
            </a:br>
            <a:r>
              <a:rPr lang="en-US" dirty="0"/>
              <a:t>Tipasa                </a:t>
            </a:r>
          </a:p>
        </p:txBody>
      </p:sp>
      <p:pic>
        <p:nvPicPr>
          <p:cNvPr id="4" name="Graphic 3">
            <a:extLst>
              <a:ext uri="{FF2B5EF4-FFF2-40B4-BE49-F238E27FC236}">
                <a16:creationId xmlns:a16="http://schemas.microsoft.com/office/drawing/2014/main" id="{677BB064-DB8B-9D4F-ACBE-AA6EC1B7141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sp>
        <p:nvSpPr>
          <p:cNvPr id="3" name="Content Placeholder 2">
            <a:extLst>
              <a:ext uri="{FF2B5EF4-FFF2-40B4-BE49-F238E27FC236}">
                <a16:creationId xmlns:a16="http://schemas.microsoft.com/office/drawing/2014/main" id="{00906B51-4E96-25FB-FEC5-C1F46C3BEA6A}"/>
              </a:ext>
            </a:extLst>
          </p:cNvPr>
          <p:cNvSpPr>
            <a:spLocks noGrp="1"/>
          </p:cNvSpPr>
          <p:nvPr>
            <p:ph idx="1"/>
          </p:nvPr>
        </p:nvSpPr>
        <p:spPr>
          <a:xfrm>
            <a:off x="5063613" y="1456660"/>
            <a:ext cx="6823587" cy="4852700"/>
          </a:xfrm>
          <a:ln w="19050">
            <a:solidFill>
              <a:schemeClr val="accent1"/>
            </a:solidFill>
            <a:prstDash val="solid"/>
          </a:ln>
        </p:spPr>
        <p:txBody>
          <a:bodyPr>
            <a:noAutofit/>
          </a:bodyPr>
          <a:lstStyle/>
          <a:p>
            <a:pPr>
              <a:buFont typeface="Arial" panose="020B0604020202020204" pitchFamily="34" charset="0"/>
              <a:buChar char="•"/>
            </a:pPr>
            <a:r>
              <a:rPr lang="en-US" dirty="0"/>
              <a:t>OCLC’s global, cloud-based, interconnected web architecture</a:t>
            </a:r>
          </a:p>
          <a:p>
            <a:pPr marL="0" indent="0">
              <a:buNone/>
            </a:pPr>
            <a:r>
              <a:rPr lang="en-US" dirty="0"/>
              <a:t>Reflecting upon their Tipasa experiences, the two former ILL librarians noted (Porter 2019):</a:t>
            </a:r>
          </a:p>
          <a:p>
            <a:pPr>
              <a:buFont typeface="Arial" panose="020B0604020202020204" pitchFamily="34" charset="0"/>
              <a:buChar char="•"/>
            </a:pPr>
            <a:r>
              <a:rPr lang="en-US" sz="2400" dirty="0"/>
              <a:t>Efficiency of the service workflow:</a:t>
            </a:r>
          </a:p>
          <a:p>
            <a:pPr marL="585216" lvl="1" indent="-457200">
              <a:buAutoNum type="arabicParenR"/>
            </a:pPr>
            <a:r>
              <a:rPr lang="en-US" sz="2200" dirty="0"/>
              <a:t>Article Exchange Email Notifications</a:t>
            </a:r>
          </a:p>
          <a:p>
            <a:pPr marL="585216" lvl="1" indent="-457200">
              <a:buAutoNum type="arabicParenR"/>
            </a:pPr>
            <a:r>
              <a:rPr lang="en-US" sz="2200" dirty="0"/>
              <a:t>Access from anywhere</a:t>
            </a:r>
          </a:p>
          <a:p>
            <a:pPr>
              <a:buFont typeface="Arial" panose="020B0604020202020204" pitchFamily="34" charset="0"/>
              <a:buChar char="•"/>
            </a:pPr>
            <a:r>
              <a:rPr lang="en-US" sz="2400" dirty="0"/>
              <a:t>Issues:</a:t>
            </a:r>
          </a:p>
          <a:p>
            <a:pPr marL="585216" lvl="1" indent="-457200">
              <a:buAutoNum type="arabicParenR"/>
            </a:pPr>
            <a:r>
              <a:rPr lang="en-US" sz="2200" dirty="0"/>
              <a:t>No built-in feature to route requests to our downtown satellite library (and vice versa) when items are requested from the different collections. </a:t>
            </a:r>
          </a:p>
          <a:p>
            <a:pPr marL="585216" lvl="1" indent="-457200">
              <a:buAutoNum type="arabicParenR"/>
            </a:pPr>
            <a:r>
              <a:rPr lang="en-US" sz="2200" dirty="0"/>
              <a:t>Lack of having an undo shipping feature to reverse the action of sending an item to a lender by accident. </a:t>
            </a:r>
          </a:p>
          <a:p>
            <a:pPr marL="128016" lvl="1" indent="0">
              <a:buNone/>
            </a:pPr>
            <a:endParaRPr lang="en-US" sz="2200" dirty="0"/>
          </a:p>
          <a:p>
            <a:pPr marL="128016" lvl="1" indent="0">
              <a:buNone/>
            </a:pPr>
            <a:endParaRPr lang="en-US" sz="2200" dirty="0"/>
          </a:p>
          <a:p>
            <a:pPr marL="128016" lvl="1" indent="0">
              <a:buNone/>
            </a:pPr>
            <a:r>
              <a:rPr lang="en-US" sz="2200" dirty="0"/>
              <a:t>	  </a:t>
            </a:r>
          </a:p>
        </p:txBody>
      </p:sp>
    </p:spTree>
    <p:extLst>
      <p:ext uri="{BB962C8B-B14F-4D97-AF65-F5344CB8AC3E}">
        <p14:creationId xmlns:p14="http://schemas.microsoft.com/office/powerpoint/2010/main" val="3839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3AF2E-DE02-F465-69D7-ECD6407C0E08}"/>
              </a:ext>
            </a:extLst>
          </p:cNvPr>
          <p:cNvSpPr>
            <a:spLocks noGrp="1"/>
          </p:cNvSpPr>
          <p:nvPr>
            <p:ph type="title"/>
          </p:nvPr>
        </p:nvSpPr>
        <p:spPr>
          <a:xfrm>
            <a:off x="1024129" y="585216"/>
            <a:ext cx="3779085" cy="1499616"/>
          </a:xfrm>
        </p:spPr>
        <p:txBody>
          <a:bodyPr>
            <a:normAutofit/>
          </a:bodyPr>
          <a:lstStyle/>
          <a:p>
            <a:r>
              <a:rPr lang="en-US">
                <a:solidFill>
                  <a:srgbClr val="FFFFFF"/>
                </a:solidFill>
              </a:rPr>
              <a:t>ILL 101</a:t>
            </a:r>
          </a:p>
        </p:txBody>
      </p:sp>
      <p:cxnSp>
        <p:nvCxnSpPr>
          <p:cNvPr id="18" name="Straight Connector 1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5E70BE-E8B4-26FD-E621-0F31990EF572}"/>
              </a:ext>
            </a:extLst>
          </p:cNvPr>
          <p:cNvSpPr>
            <a:spLocks noGrp="1"/>
          </p:cNvSpPr>
          <p:nvPr>
            <p:ph idx="1"/>
          </p:nvPr>
        </p:nvSpPr>
        <p:spPr>
          <a:xfrm>
            <a:off x="74430" y="2286000"/>
            <a:ext cx="5305644" cy="3931920"/>
          </a:xfrm>
        </p:spPr>
        <p:txBody>
          <a:bodyPr>
            <a:normAutofit/>
          </a:bodyPr>
          <a:lstStyle/>
          <a:p>
            <a:pPr>
              <a:buClr>
                <a:schemeClr val="bg1"/>
              </a:buClr>
              <a:buFont typeface="Arial" panose="020B0604020202020204" pitchFamily="34" charset="0"/>
              <a:buChar char="•"/>
            </a:pPr>
            <a:r>
              <a:rPr lang="en-US" dirty="0">
                <a:solidFill>
                  <a:schemeClr val="bg1"/>
                </a:solidFill>
              </a:rPr>
              <a:t>Tipasa training: </a:t>
            </a:r>
            <a:r>
              <a:rPr lang="en-US" dirty="0">
                <a:solidFill>
                  <a:schemeClr val="bg1"/>
                </a:solidFill>
                <a:hlinkClick r:id="rId2">
                  <a:extLst>
                    <a:ext uri="{A12FA001-AC4F-418D-AE19-62706E023703}">
                      <ahyp:hlinkClr xmlns:ahyp="http://schemas.microsoft.com/office/drawing/2018/hyperlinkcolor" val="tx"/>
                    </a:ext>
                  </a:extLst>
                </a:hlinkClick>
              </a:rPr>
              <a:t>https://help.oclc.org/Resource_Sharing/Tipasa/Tipasa_training</a:t>
            </a:r>
            <a:r>
              <a:rPr lang="en-US" dirty="0">
                <a:solidFill>
                  <a:schemeClr val="bg1"/>
                </a:solidFill>
              </a:rPr>
              <a:t> </a:t>
            </a:r>
          </a:p>
          <a:p>
            <a:pPr>
              <a:buClr>
                <a:schemeClr val="bg1"/>
              </a:buClr>
              <a:buFont typeface="Arial" panose="020B0604020202020204" pitchFamily="34" charset="0"/>
              <a:buChar char="•"/>
            </a:pPr>
            <a:r>
              <a:rPr lang="en-US" dirty="0">
                <a:solidFill>
                  <a:schemeClr val="bg1"/>
                </a:solidFill>
              </a:rPr>
              <a:t>Firefly (Tennessee’s Library Courier): </a:t>
            </a:r>
            <a:r>
              <a:rPr lang="en-US" dirty="0">
                <a:solidFill>
                  <a:schemeClr val="bg1"/>
                </a:solidFill>
                <a:hlinkClick r:id="rId3">
                  <a:extLst>
                    <a:ext uri="{A12FA001-AC4F-418D-AE19-62706E023703}">
                      <ahyp:hlinkClr xmlns:ahyp="http://schemas.microsoft.com/office/drawing/2018/hyperlinkcolor" val="tx"/>
                    </a:ext>
                  </a:extLst>
                </a:hlinkClick>
              </a:rPr>
              <a:t>https://www.tenn-share.org/firefly/</a:t>
            </a:r>
            <a:endParaRPr lang="en-US" dirty="0">
              <a:solidFill>
                <a:schemeClr val="bg1"/>
              </a:solidFill>
            </a:endParaRPr>
          </a:p>
          <a:p>
            <a:pPr>
              <a:buClr>
                <a:schemeClr val="bg1"/>
              </a:buClr>
              <a:buFont typeface="Arial" panose="020B0604020202020204" pitchFamily="34" charset="0"/>
              <a:buChar char="•"/>
            </a:pPr>
            <a:r>
              <a:rPr lang="en-US" dirty="0">
                <a:solidFill>
                  <a:schemeClr val="bg1"/>
                </a:solidFill>
              </a:rPr>
              <a:t>Survey: </a:t>
            </a:r>
            <a:r>
              <a:rPr lang="en-US" b="0" i="0" dirty="0">
                <a:solidFill>
                  <a:schemeClr val="bg1"/>
                </a:solidFill>
                <a:effectLst/>
                <a:hlinkClick r:id="rId4">
                  <a:extLst>
                    <a:ext uri="{A12FA001-AC4F-418D-AE19-62706E023703}">
                      <ahyp:hlinkClr xmlns:ahyp="http://schemas.microsoft.com/office/drawing/2018/hyperlinkcolor" val="tx"/>
                    </a:ext>
                  </a:extLst>
                </a:hlinkClick>
              </a:rPr>
              <a:t>https://tnstate.libwizard.com/f/ILLSurvey</a:t>
            </a:r>
            <a:endParaRPr lang="en-US" b="0" i="0" dirty="0">
              <a:solidFill>
                <a:schemeClr val="bg1"/>
              </a:solidFill>
              <a:effectLst/>
            </a:endParaRPr>
          </a:p>
          <a:p>
            <a:pPr>
              <a:buClr>
                <a:schemeClr val="bg1"/>
              </a:buClr>
              <a:buFont typeface="Arial" panose="020B0604020202020204" pitchFamily="34" charset="0"/>
              <a:buChar char="•"/>
            </a:pPr>
            <a:r>
              <a:rPr lang="en-US" dirty="0">
                <a:solidFill>
                  <a:schemeClr val="bg1"/>
                </a:solidFill>
              </a:rPr>
              <a:t>Policies: </a:t>
            </a:r>
            <a:r>
              <a:rPr lang="en-US" dirty="0">
                <a:solidFill>
                  <a:schemeClr val="bg1"/>
                </a:solidFill>
                <a:hlinkClick r:id="rId5">
                  <a:extLst>
                    <a:ext uri="{A12FA001-AC4F-418D-AE19-62706E023703}">
                      <ahyp:hlinkClr xmlns:ahyp="http://schemas.microsoft.com/office/drawing/2018/hyperlinkcolor" val="tx"/>
                    </a:ext>
                  </a:extLst>
                </a:hlinkClick>
              </a:rPr>
              <a:t>https://tnstate.libguides.com/website/services/interlibrary-loan</a:t>
            </a:r>
            <a:endParaRPr lang="en-US" dirty="0">
              <a:solidFill>
                <a:schemeClr val="bg1"/>
              </a:solidFill>
            </a:endParaRPr>
          </a:p>
          <a:p>
            <a:pPr>
              <a:buClr>
                <a:schemeClr val="bg1"/>
              </a:buClr>
              <a:buFont typeface="Arial" panose="020B0604020202020204" pitchFamily="34" charset="0"/>
              <a:buChar char="•"/>
            </a:pPr>
            <a:endParaRPr lang="en-US" dirty="0">
              <a:solidFill>
                <a:schemeClr val="bg1"/>
              </a:solidFill>
            </a:endParaRPr>
          </a:p>
          <a:p>
            <a:pPr>
              <a:buClr>
                <a:schemeClr val="bg1"/>
              </a:buClr>
              <a:buFont typeface="Arial" panose="020B0604020202020204" pitchFamily="34" charset="0"/>
              <a:buChar char="•"/>
            </a:pPr>
            <a:endParaRPr lang="en-US" dirty="0">
              <a:solidFill>
                <a:srgbClr val="FFFFFF"/>
              </a:solidFill>
            </a:endParaRPr>
          </a:p>
          <a:p>
            <a:pPr>
              <a:buClr>
                <a:schemeClr val="bg1"/>
              </a:buClr>
              <a:buFont typeface="Arial" panose="020B0604020202020204" pitchFamily="34" charset="0"/>
              <a:buChar char="•"/>
            </a:pPr>
            <a:endParaRPr lang="en-US" dirty="0">
              <a:solidFill>
                <a:srgbClr val="FFFFFF"/>
              </a:solidFill>
            </a:endParaRPr>
          </a:p>
        </p:txBody>
      </p:sp>
      <p:pic>
        <p:nvPicPr>
          <p:cNvPr id="5" name="Picture 4" descr="Screenshot of TSU Libraries' marketing blurb for ILL that reads Need an item that we don't have? Request it from another Library! That's what Interlibrary loan is for! Visit the Interlibrary Loan Service page at TSU Libraries and Media Centers or scan the QR code to learn more!">
            <a:extLst>
              <a:ext uri="{FF2B5EF4-FFF2-40B4-BE49-F238E27FC236}">
                <a16:creationId xmlns:a16="http://schemas.microsoft.com/office/drawing/2014/main" id="{B0973997-E3D5-9EE4-0E1C-EE8637939570}"/>
              </a:ext>
            </a:extLst>
          </p:cNvPr>
          <p:cNvPicPr>
            <a:picLocks noChangeAspect="1"/>
          </p:cNvPicPr>
          <p:nvPr/>
        </p:nvPicPr>
        <p:blipFill rotWithShape="1">
          <a:blip r:embed="rId6"/>
          <a:srcRect r="2189" b="3"/>
          <a:stretch/>
        </p:blipFill>
        <p:spPr>
          <a:xfrm>
            <a:off x="6096008" y="640080"/>
            <a:ext cx="5455905" cy="5577840"/>
          </a:xfrm>
          <a:prstGeom prst="rect">
            <a:avLst/>
          </a:prstGeom>
        </p:spPr>
      </p:pic>
    </p:spTree>
    <p:extLst>
      <p:ext uri="{BB962C8B-B14F-4D97-AF65-F5344CB8AC3E}">
        <p14:creationId xmlns:p14="http://schemas.microsoft.com/office/powerpoint/2010/main" val="38295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99B05-9757-C9CD-BC3E-9785B05E4862}"/>
              </a:ext>
            </a:extLst>
          </p:cNvPr>
          <p:cNvSpPr>
            <a:spLocks noGrp="1"/>
          </p:cNvSpPr>
          <p:nvPr>
            <p:ph type="title"/>
          </p:nvPr>
        </p:nvSpPr>
        <p:spPr/>
        <p:txBody>
          <a:bodyPr/>
          <a:lstStyle/>
          <a:p>
            <a:r>
              <a:rPr lang="en-US" dirty="0"/>
              <a:t>Example of ill cataloging record</a:t>
            </a:r>
          </a:p>
        </p:txBody>
      </p:sp>
      <p:sp>
        <p:nvSpPr>
          <p:cNvPr id="9" name="Rectangle 8">
            <a:extLst>
              <a:ext uri="{FF2B5EF4-FFF2-40B4-BE49-F238E27FC236}">
                <a16:creationId xmlns:a16="http://schemas.microsoft.com/office/drawing/2014/main" id="{9F86AF4F-4F16-BD2D-279F-0A27A7233DB3}"/>
              </a:ext>
              <a:ext uri="{C183D7F6-B498-43B3-948B-1728B52AA6E4}">
                <adec:decorative xmlns:adec="http://schemas.microsoft.com/office/drawing/2017/decorative" val="1"/>
              </a:ext>
            </a:extLst>
          </p:cNvPr>
          <p:cNvSpPr/>
          <p:nvPr/>
        </p:nvSpPr>
        <p:spPr>
          <a:xfrm>
            <a:off x="212436" y="129309"/>
            <a:ext cx="11794837" cy="4701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Screenshot of ILL cataloging record showing title field filled in as INTERLIBRARY LOAN: Algebraic space curves">
            <a:extLst>
              <a:ext uri="{FF2B5EF4-FFF2-40B4-BE49-F238E27FC236}">
                <a16:creationId xmlns:a16="http://schemas.microsoft.com/office/drawing/2014/main" id="{5AEC01B3-084F-7770-24D8-C14888A44C7F}"/>
              </a:ext>
            </a:extLst>
          </p:cNvPr>
          <p:cNvPicPr>
            <a:picLocks noGrp="1" noChangeAspect="1"/>
          </p:cNvPicPr>
          <p:nvPr>
            <p:ph type="pic" idx="1"/>
          </p:nvPr>
        </p:nvPicPr>
        <p:blipFill>
          <a:blip r:embed="rId2"/>
          <a:srcRect t="7176" b="7176"/>
          <a:stretch>
            <a:fillRect/>
          </a:stretch>
        </p:blipFill>
        <p:spPr>
          <a:xfrm>
            <a:off x="457201" y="304799"/>
            <a:ext cx="11353800" cy="4342701"/>
          </a:xfrm>
        </p:spPr>
      </p:pic>
    </p:spTree>
    <p:extLst>
      <p:ext uri="{BB962C8B-B14F-4D97-AF65-F5344CB8AC3E}">
        <p14:creationId xmlns:p14="http://schemas.microsoft.com/office/powerpoint/2010/main" val="311284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ED883C-AE0C-B29B-8FD2-A88548E45011}"/>
              </a:ext>
            </a:extLst>
          </p:cNvPr>
          <p:cNvSpPr txBox="1">
            <a:spLocks noGrp="1"/>
          </p:cNvSpPr>
          <p:nvPr>
            <p:ph type="title" idx="4294967295"/>
          </p:nvPr>
        </p:nvSpPr>
        <p:spPr>
          <a:xfrm>
            <a:off x="1444755" y="5226746"/>
            <a:ext cx="9976101"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chemeClr val="bg1"/>
                </a:solidFill>
                <a:effectLst/>
                <a:uLnTx/>
                <a:uFillTx/>
                <a:latin typeface="+mj-lt"/>
                <a:ea typeface="+mn-ea"/>
                <a:cs typeface="+mn-cs"/>
              </a:rPr>
              <a:t>CHALLENGES</a:t>
            </a:r>
          </a:p>
        </p:txBody>
      </p:sp>
      <p:cxnSp>
        <p:nvCxnSpPr>
          <p:cNvPr id="17" name="Straight Connector 16">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TextBox 3">
            <a:extLst>
              <a:ext uri="{FF2B5EF4-FFF2-40B4-BE49-F238E27FC236}">
                <a16:creationId xmlns:a16="http://schemas.microsoft.com/office/drawing/2014/main" id="{32075F9D-30B5-50F1-C449-658FBE1C040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275594"/>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B2F41C6-09DE-4C76-776A-AF4AD5E68726}"/>
              </a:ext>
            </a:extLst>
          </p:cNvPr>
          <p:cNvSpPr txBox="1"/>
          <p:nvPr/>
        </p:nvSpPr>
        <p:spPr>
          <a:xfrm>
            <a:off x="0" y="7158789"/>
            <a:ext cx="12031579" cy="1754326"/>
          </a:xfrm>
          <a:prstGeom prst="rect">
            <a:avLst/>
          </a:prstGeom>
          <a:noFill/>
        </p:spPr>
        <p:txBody>
          <a:bodyPr wrap="square" rtlCol="0">
            <a:spAutoFit/>
          </a:bodyPr>
          <a:lstStyle/>
          <a:p>
            <a:pPr lvl="0">
              <a:lnSpc>
                <a:spcPct val="100000"/>
              </a:lnSpc>
              <a:buChar char="•"/>
            </a:pPr>
            <a:r>
              <a:rPr lang="en-US" dirty="0"/>
              <a:t>Outdated ILS with only the basic modules purchased</a:t>
            </a:r>
          </a:p>
          <a:p>
            <a:pPr lvl="0">
              <a:lnSpc>
                <a:spcPct val="100000"/>
              </a:lnSpc>
              <a:buChar char="•"/>
            </a:pPr>
            <a:r>
              <a:rPr lang="en-US" b="0" i="0" baseline="0" dirty="0"/>
              <a:t>Incorrect holdings data in OCLC; long overdue OCLC Holding Reclamation Project</a:t>
            </a:r>
            <a:endParaRPr lang="en-US" dirty="0"/>
          </a:p>
          <a:p>
            <a:pPr lvl="0">
              <a:lnSpc>
                <a:spcPct val="100000"/>
              </a:lnSpc>
              <a:buChar char="•"/>
            </a:pPr>
            <a:r>
              <a:rPr lang="en-US" b="0" i="0" baseline="0" dirty="0"/>
              <a:t>Limited staffing with accessibility </a:t>
            </a:r>
            <a:endParaRPr lang="en-US" dirty="0"/>
          </a:p>
          <a:p>
            <a:pPr lvl="0">
              <a:lnSpc>
                <a:spcPct val="100000"/>
              </a:lnSpc>
              <a:buChar char="•"/>
            </a:pPr>
            <a:r>
              <a:rPr lang="en-US" dirty="0"/>
              <a:t>Limited time</a:t>
            </a:r>
          </a:p>
          <a:p>
            <a:pPr lvl="0">
              <a:lnSpc>
                <a:spcPct val="100000"/>
              </a:lnSpc>
              <a:buChar char="•"/>
            </a:pPr>
            <a:r>
              <a:rPr lang="en-US" dirty="0"/>
              <a:t>Miscommunication and misunderstanding across all departments</a:t>
            </a:r>
          </a:p>
          <a:p>
            <a:endParaRPr lang="en-US" dirty="0"/>
          </a:p>
        </p:txBody>
      </p:sp>
    </p:spTree>
    <p:extLst>
      <p:ext uri="{BB962C8B-B14F-4D97-AF65-F5344CB8AC3E}">
        <p14:creationId xmlns:p14="http://schemas.microsoft.com/office/powerpoint/2010/main" val="2353140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8">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2683C6"/>
      </a:hlink>
      <a:folHlink>
        <a:srgbClr val="2683C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48A1FA"/>
    </a:accent1>
    <a:accent2>
      <a:srgbClr val="FFE8A2"/>
    </a:accent2>
    <a:accent3>
      <a:srgbClr val="A5A5A5"/>
    </a:accent3>
    <a:accent4>
      <a:srgbClr val="FFC000"/>
    </a:accent4>
    <a:accent5>
      <a:srgbClr val="5B9BD5"/>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48A1FA"/>
    </a:accent1>
    <a:accent2>
      <a:srgbClr val="FFE8A2"/>
    </a:accent2>
    <a:accent3>
      <a:srgbClr val="A5A5A5"/>
    </a:accent3>
    <a:accent4>
      <a:srgbClr val="FFC000"/>
    </a:accent4>
    <a:accent5>
      <a:srgbClr val="5B9BD5"/>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2.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2237</TotalTime>
  <Words>1193</Words>
  <Application>Microsoft Office PowerPoint</Application>
  <PresentationFormat>Widescreen</PresentationFormat>
  <Paragraphs>127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Roboto</vt:lpstr>
      <vt:lpstr>Tw Cen MT</vt:lpstr>
      <vt:lpstr>Tw Cen MT Condensed</vt:lpstr>
      <vt:lpstr>Wingdings 3</vt:lpstr>
      <vt:lpstr>Integral</vt:lpstr>
      <vt:lpstr>Cataloging &amp; interlibrary loan: Cross sections in Service  By Presley Dyer </vt:lpstr>
      <vt:lpstr>About me</vt:lpstr>
      <vt:lpstr>ABOUT TSU</vt:lpstr>
      <vt:lpstr>Martha Brown-Lois Daniel Library</vt:lpstr>
      <vt:lpstr>Our library systems</vt:lpstr>
      <vt:lpstr> Tipasa                </vt:lpstr>
      <vt:lpstr>ILL 101</vt:lpstr>
      <vt:lpstr>Example of ill cataloging record</vt:lpstr>
      <vt:lpstr>CHALLENGES</vt:lpstr>
      <vt:lpstr>Importance of ILL statistics </vt:lpstr>
      <vt:lpstr>discrepancies </vt:lpstr>
      <vt:lpstr>TSU Lender Activity Overview Report: October 2021-March 2023 </vt:lpstr>
      <vt:lpstr>OVERVIEW OF UNFILLED REQUESTS </vt:lpstr>
      <vt:lpstr>ILL LENDING CANCELATIONS</vt:lpstr>
      <vt:lpstr>Document Delivery statistics</vt:lpstr>
      <vt:lpstr>DOCUMENT DELIVERY</vt:lpstr>
      <vt:lpstr>Solutions to ILL cancelations and Document Delivery</vt:lpstr>
      <vt:lpstr>SUMMARY</vt:lpstr>
      <vt:lpstr>Questions and/or Suggestions?    Presley Dyer adyer4@tnstate.edu </vt:lpstr>
      <vt:lpstr>references</vt:lpstr>
      <vt:lpstr>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and InterLibrary Loan: Cross Sections in Service</dc:title>
  <dc:creator>ANNA DYER</dc:creator>
  <cp:lastModifiedBy>Edwards, Laura</cp:lastModifiedBy>
  <cp:revision>8</cp:revision>
  <dcterms:created xsi:type="dcterms:W3CDTF">2023-04-29T18:56:52Z</dcterms:created>
  <dcterms:modified xsi:type="dcterms:W3CDTF">2023-06-12T13:48:32Z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