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202B4-E090-4701-8E7A-AF6643E34214}" v="1858" dt="2023-06-09T19:09:03.6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358" autoAdjust="0"/>
  </p:normalViewPr>
  <p:slideViewPr>
    <p:cSldViewPr>
      <p:cViewPr varScale="1">
        <p:scale>
          <a:sx n="48" d="100"/>
          <a:sy n="48" d="100"/>
        </p:scale>
        <p:origin x="84" y="4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s, Laura" userId="9a7a8da0-c6c0-430f-bb6b-7d8505f88ea4" providerId="ADAL" clId="{8E1202B4-E090-4701-8E7A-AF6643E34214}"/>
    <pc:docChg chg="modSld">
      <pc:chgData name="Edwards, Laura" userId="9a7a8da0-c6c0-430f-bb6b-7d8505f88ea4" providerId="ADAL" clId="{8E1202B4-E090-4701-8E7A-AF6643E34214}" dt="2023-06-09T19:09:03.636" v="1901" actId="962"/>
      <pc:docMkLst>
        <pc:docMk/>
      </pc:docMkLst>
      <pc:sldChg chg="addSp modSp mod">
        <pc:chgData name="Edwards, Laura" userId="9a7a8da0-c6c0-430f-bb6b-7d8505f88ea4" providerId="ADAL" clId="{8E1202B4-E090-4701-8E7A-AF6643E34214}" dt="2023-06-09T19:00:17.618" v="465"/>
        <pc:sldMkLst>
          <pc:docMk/>
          <pc:sldMk cId="0" sldId="256"/>
        </pc:sldMkLst>
        <pc:spChg chg="add mod">
          <ac:chgData name="Edwards, Laura" userId="9a7a8da0-c6c0-430f-bb6b-7d8505f88ea4" providerId="ADAL" clId="{8E1202B4-E090-4701-8E7A-AF6643E34214}" dt="2023-06-09T19:00:17.618" v="465"/>
          <ac:spMkLst>
            <pc:docMk/>
            <pc:sldMk cId="0" sldId="256"/>
            <ac:spMk id="5" creationId="{A4412EA1-DE5E-F862-6C39-90AE9F361BD0}"/>
          </ac:spMkLst>
        </pc:spChg>
        <pc:picChg chg="mod">
          <ac:chgData name="Edwards, Laura" userId="9a7a8da0-c6c0-430f-bb6b-7d8505f88ea4" providerId="ADAL" clId="{8E1202B4-E090-4701-8E7A-AF6643E34214}" dt="2023-06-09T18:53:34.299" v="49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Edwards, Laura" userId="9a7a8da0-c6c0-430f-bb6b-7d8505f88ea4" providerId="ADAL" clId="{8E1202B4-E090-4701-8E7A-AF6643E34214}" dt="2023-06-09T18:53:38.349" v="50" actId="962"/>
          <ac:picMkLst>
            <pc:docMk/>
            <pc:sldMk cId="0" sldId="256"/>
            <ac:picMk id="4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0:25.319" v="466"/>
        <pc:sldMkLst>
          <pc:docMk/>
          <pc:sldMk cId="0" sldId="257"/>
        </pc:sldMkLst>
        <pc:spChg chg="add mod">
          <ac:chgData name="Edwards, Laura" userId="9a7a8da0-c6c0-430f-bb6b-7d8505f88ea4" providerId="ADAL" clId="{8E1202B4-E090-4701-8E7A-AF6643E34214}" dt="2023-06-09T19:00:25.319" v="466"/>
          <ac:spMkLst>
            <pc:docMk/>
            <pc:sldMk cId="0" sldId="257"/>
            <ac:spMk id="3" creationId="{37E52866-365E-18F6-1554-F1BCD26CC4E8}"/>
          </ac:spMkLst>
        </pc:spChg>
        <pc:picChg chg="mod">
          <ac:chgData name="Edwards, Laura" userId="9a7a8da0-c6c0-430f-bb6b-7d8505f88ea4" providerId="ADAL" clId="{8E1202B4-E090-4701-8E7A-AF6643E34214}" dt="2023-06-09T18:54:00.600" v="98" actId="962"/>
          <ac:picMkLst>
            <pc:docMk/>
            <pc:sldMk cId="0" sldId="257"/>
            <ac:picMk id="2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0:31.846" v="468"/>
        <pc:sldMkLst>
          <pc:docMk/>
          <pc:sldMk cId="0" sldId="258"/>
        </pc:sldMkLst>
        <pc:spChg chg="add mod">
          <ac:chgData name="Edwards, Laura" userId="9a7a8da0-c6c0-430f-bb6b-7d8505f88ea4" providerId="ADAL" clId="{8E1202B4-E090-4701-8E7A-AF6643E34214}" dt="2023-06-09T19:00:31.846" v="468"/>
          <ac:spMkLst>
            <pc:docMk/>
            <pc:sldMk cId="0" sldId="258"/>
            <ac:spMk id="4" creationId="{8EE65285-FB8E-EBE0-22B9-A66DCB821967}"/>
          </ac:spMkLst>
        </pc:spChg>
        <pc:picChg chg="mod">
          <ac:chgData name="Edwards, Laura" userId="9a7a8da0-c6c0-430f-bb6b-7d8505f88ea4" providerId="ADAL" clId="{8E1202B4-E090-4701-8E7A-AF6643E34214}" dt="2023-06-09T18:54:24.418" v="122" actId="962"/>
          <ac:picMkLst>
            <pc:docMk/>
            <pc:sldMk cId="0" sldId="258"/>
            <ac:picMk id="2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0:00.470" v="462" actId="962"/>
        <pc:sldMkLst>
          <pc:docMk/>
          <pc:sldMk cId="0" sldId="259"/>
        </pc:sldMkLst>
        <pc:spChg chg="add mod">
          <ac:chgData name="Edwards, Laura" userId="9a7a8da0-c6c0-430f-bb6b-7d8505f88ea4" providerId="ADAL" clId="{8E1202B4-E090-4701-8E7A-AF6643E34214}" dt="2023-06-09T18:59:59.491" v="461"/>
          <ac:spMkLst>
            <pc:docMk/>
            <pc:sldMk cId="0" sldId="259"/>
            <ac:spMk id="4" creationId="{C1115C98-17E4-AF4D-B54D-083877E114C7}"/>
          </ac:spMkLst>
        </pc:spChg>
        <pc:picChg chg="mod">
          <ac:chgData name="Edwards, Laura" userId="9a7a8da0-c6c0-430f-bb6b-7d8505f88ea4" providerId="ADAL" clId="{8E1202B4-E090-4701-8E7A-AF6643E34214}" dt="2023-06-09T19:00:00.470" v="462" actId="962"/>
          <ac:picMkLst>
            <pc:docMk/>
            <pc:sldMk cId="0" sldId="259"/>
            <ac:picMk id="2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2:41.109" v="957"/>
        <pc:sldMkLst>
          <pc:docMk/>
          <pc:sldMk cId="0" sldId="260"/>
        </pc:sldMkLst>
        <pc:spChg chg="add mod">
          <ac:chgData name="Edwards, Laura" userId="9a7a8da0-c6c0-430f-bb6b-7d8505f88ea4" providerId="ADAL" clId="{8E1202B4-E090-4701-8E7A-AF6643E34214}" dt="2023-06-09T19:00:47.748" v="471"/>
          <ac:spMkLst>
            <pc:docMk/>
            <pc:sldMk cId="0" sldId="260"/>
            <ac:spMk id="5" creationId="{85C7154B-AF87-B351-0CEF-439C5E1234E8}"/>
          </ac:spMkLst>
        </pc:spChg>
        <pc:picChg chg="mod">
          <ac:chgData name="Edwards, Laura" userId="9a7a8da0-c6c0-430f-bb6b-7d8505f88ea4" providerId="ADAL" clId="{8E1202B4-E090-4701-8E7A-AF6643E34214}" dt="2023-06-09T19:02:00.045" v="822" actId="962"/>
          <ac:picMkLst>
            <pc:docMk/>
            <pc:sldMk cId="0" sldId="260"/>
            <ac:picMk id="3" creationId="{00000000-0000-0000-0000-000000000000}"/>
          </ac:picMkLst>
        </pc:picChg>
        <pc:picChg chg="mod">
          <ac:chgData name="Edwards, Laura" userId="9a7a8da0-c6c0-430f-bb6b-7d8505f88ea4" providerId="ADAL" clId="{8E1202B4-E090-4701-8E7A-AF6643E34214}" dt="2023-06-09T19:02:41.109" v="957"/>
          <ac:picMkLst>
            <pc:docMk/>
            <pc:sldMk cId="0" sldId="260"/>
            <ac:picMk id="4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2:50.496" v="960" actId="962"/>
        <pc:sldMkLst>
          <pc:docMk/>
          <pc:sldMk cId="0" sldId="261"/>
        </pc:sldMkLst>
        <pc:spChg chg="add mod">
          <ac:chgData name="Edwards, Laura" userId="9a7a8da0-c6c0-430f-bb6b-7d8505f88ea4" providerId="ADAL" clId="{8E1202B4-E090-4701-8E7A-AF6643E34214}" dt="2023-06-09T19:02:49.297" v="959"/>
          <ac:spMkLst>
            <pc:docMk/>
            <pc:sldMk cId="0" sldId="261"/>
            <ac:spMk id="4" creationId="{7E4AEF38-B71D-1CEB-9DE1-CDEAA05588EF}"/>
          </ac:spMkLst>
        </pc:spChg>
        <pc:picChg chg="mod">
          <ac:chgData name="Edwards, Laura" userId="9a7a8da0-c6c0-430f-bb6b-7d8505f88ea4" providerId="ADAL" clId="{8E1202B4-E090-4701-8E7A-AF6643E34214}" dt="2023-06-09T19:02:50.496" v="960" actId="962"/>
          <ac:picMkLst>
            <pc:docMk/>
            <pc:sldMk cId="0" sldId="261"/>
            <ac:picMk id="2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2:57.898" v="962" actId="962"/>
        <pc:sldMkLst>
          <pc:docMk/>
          <pc:sldMk cId="0" sldId="262"/>
        </pc:sldMkLst>
        <pc:spChg chg="add mod">
          <ac:chgData name="Edwards, Laura" userId="9a7a8da0-c6c0-430f-bb6b-7d8505f88ea4" providerId="ADAL" clId="{8E1202B4-E090-4701-8E7A-AF6643E34214}" dt="2023-06-09T19:02:56.200" v="961"/>
          <ac:spMkLst>
            <pc:docMk/>
            <pc:sldMk cId="0" sldId="262"/>
            <ac:spMk id="5" creationId="{F71B2DDA-11A0-2A7B-4B3D-98935D8AF485}"/>
          </ac:spMkLst>
        </pc:spChg>
        <pc:grpChg chg="mod">
          <ac:chgData name="Edwards, Laura" userId="9a7a8da0-c6c0-430f-bb6b-7d8505f88ea4" providerId="ADAL" clId="{8E1202B4-E090-4701-8E7A-AF6643E34214}" dt="2023-06-09T19:02:57.898" v="962" actId="962"/>
          <ac:grpSpMkLst>
            <pc:docMk/>
            <pc:sldMk cId="0" sldId="262"/>
            <ac:grpSpMk id="2" creationId="{00000000-0000-0000-0000-000000000000}"/>
          </ac:grpSpMkLst>
        </pc:grpChg>
      </pc:sldChg>
      <pc:sldChg chg="addSp modSp mod">
        <pc:chgData name="Edwards, Laura" userId="9a7a8da0-c6c0-430f-bb6b-7d8505f88ea4" providerId="ADAL" clId="{8E1202B4-E090-4701-8E7A-AF6643E34214}" dt="2023-06-09T19:03:15.468" v="968" actId="962"/>
        <pc:sldMkLst>
          <pc:docMk/>
          <pc:sldMk cId="0" sldId="263"/>
        </pc:sldMkLst>
        <pc:spChg chg="add mod">
          <ac:chgData name="Edwards, Laura" userId="9a7a8da0-c6c0-430f-bb6b-7d8505f88ea4" providerId="ADAL" clId="{8E1202B4-E090-4701-8E7A-AF6643E34214}" dt="2023-06-09T19:03:03.182" v="965"/>
          <ac:spMkLst>
            <pc:docMk/>
            <pc:sldMk cId="0" sldId="263"/>
            <ac:spMk id="5" creationId="{4075C012-55D7-46AB-C87E-1B5E7FD3A584}"/>
          </ac:spMkLst>
        </pc:spChg>
        <pc:picChg chg="mod">
          <ac:chgData name="Edwards, Laura" userId="9a7a8da0-c6c0-430f-bb6b-7d8505f88ea4" providerId="ADAL" clId="{8E1202B4-E090-4701-8E7A-AF6643E34214}" dt="2023-06-09T19:03:07.056" v="966" actId="962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Edwards, Laura" userId="9a7a8da0-c6c0-430f-bb6b-7d8505f88ea4" providerId="ADAL" clId="{8E1202B4-E090-4701-8E7A-AF6643E34214}" dt="2023-06-09T19:03:15.468" v="968" actId="962"/>
          <ac:picMkLst>
            <pc:docMk/>
            <pc:sldMk cId="0" sldId="263"/>
            <ac:picMk id="4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3:27.482" v="973" actId="962"/>
        <pc:sldMkLst>
          <pc:docMk/>
          <pc:sldMk cId="0" sldId="264"/>
        </pc:sldMkLst>
        <pc:spChg chg="add mod">
          <ac:chgData name="Edwards, Laura" userId="9a7a8da0-c6c0-430f-bb6b-7d8505f88ea4" providerId="ADAL" clId="{8E1202B4-E090-4701-8E7A-AF6643E34214}" dt="2023-06-09T18:56:22.547" v="353" actId="114"/>
          <ac:spMkLst>
            <pc:docMk/>
            <pc:sldMk cId="0" sldId="264"/>
            <ac:spMk id="4" creationId="{05CBAA39-5107-816C-C736-AFE11E16139C}"/>
          </ac:spMkLst>
        </pc:spChg>
        <pc:spChg chg="add mod">
          <ac:chgData name="Edwards, Laura" userId="9a7a8da0-c6c0-430f-bb6b-7d8505f88ea4" providerId="ADAL" clId="{8E1202B4-E090-4701-8E7A-AF6643E34214}" dt="2023-06-09T19:03:23.120" v="971"/>
          <ac:spMkLst>
            <pc:docMk/>
            <pc:sldMk cId="0" sldId="264"/>
            <ac:spMk id="5" creationId="{61669700-041A-5F07-B3F1-E1F97DBC8B7A}"/>
          </ac:spMkLst>
        </pc:spChg>
        <pc:picChg chg="mod">
          <ac:chgData name="Edwards, Laura" userId="9a7a8da0-c6c0-430f-bb6b-7d8505f88ea4" providerId="ADAL" clId="{8E1202B4-E090-4701-8E7A-AF6643E34214}" dt="2023-06-09T19:03:26.966" v="972" actId="962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Edwards, Laura" userId="9a7a8da0-c6c0-430f-bb6b-7d8505f88ea4" providerId="ADAL" clId="{8E1202B4-E090-4701-8E7A-AF6643E34214}" dt="2023-06-09T19:03:27.482" v="973" actId="962"/>
          <ac:picMkLst>
            <pc:docMk/>
            <pc:sldMk cId="0" sldId="264"/>
            <ac:picMk id="3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4:47.241" v="977" actId="962"/>
        <pc:sldMkLst>
          <pc:docMk/>
          <pc:sldMk cId="0" sldId="265"/>
        </pc:sldMkLst>
        <pc:spChg chg="add mod">
          <ac:chgData name="Edwards, Laura" userId="9a7a8da0-c6c0-430f-bb6b-7d8505f88ea4" providerId="ADAL" clId="{8E1202B4-E090-4701-8E7A-AF6643E34214}" dt="2023-06-09T19:03:31.961" v="975"/>
          <ac:spMkLst>
            <pc:docMk/>
            <pc:sldMk cId="0" sldId="265"/>
            <ac:spMk id="4" creationId="{92C81B6F-930E-C4C9-1910-1C84F6E50CEB}"/>
          </ac:spMkLst>
        </pc:spChg>
        <pc:picChg chg="mod">
          <ac:chgData name="Edwards, Laura" userId="9a7a8da0-c6c0-430f-bb6b-7d8505f88ea4" providerId="ADAL" clId="{8E1202B4-E090-4701-8E7A-AF6643E34214}" dt="2023-06-09T19:03:35.043" v="976" actId="962"/>
          <ac:picMkLst>
            <pc:docMk/>
            <pc:sldMk cId="0" sldId="265"/>
            <ac:picMk id="2" creationId="{00000000-0000-0000-0000-000000000000}"/>
          </ac:picMkLst>
        </pc:picChg>
        <pc:picChg chg="mod">
          <ac:chgData name="Edwards, Laura" userId="9a7a8da0-c6c0-430f-bb6b-7d8505f88ea4" providerId="ADAL" clId="{8E1202B4-E090-4701-8E7A-AF6643E34214}" dt="2023-06-09T19:04:47.241" v="977" actId="962"/>
          <ac:picMkLst>
            <pc:docMk/>
            <pc:sldMk cId="0" sldId="265"/>
            <ac:picMk id="3" creationId="{00000000-0000-0000-0000-000000000000}"/>
          </ac:picMkLst>
        </pc:picChg>
      </pc:sldChg>
      <pc:sldChg chg="modSp">
        <pc:chgData name="Edwards, Laura" userId="9a7a8da0-c6c0-430f-bb6b-7d8505f88ea4" providerId="ADAL" clId="{8E1202B4-E090-4701-8E7A-AF6643E34214}" dt="2023-06-09T19:05:19.272" v="979" actId="962"/>
        <pc:sldMkLst>
          <pc:docMk/>
          <pc:sldMk cId="0" sldId="266"/>
        </pc:sldMkLst>
        <pc:spChg chg="mod">
          <ac:chgData name="Edwards, Laura" userId="9a7a8da0-c6c0-430f-bb6b-7d8505f88ea4" providerId="ADAL" clId="{8E1202B4-E090-4701-8E7A-AF6643E34214}" dt="2023-06-09T19:05:16.418" v="978"/>
          <ac:spMkLst>
            <pc:docMk/>
            <pc:sldMk cId="0" sldId="266"/>
            <ac:spMk id="3" creationId="{00000000-0000-0000-0000-000000000000}"/>
          </ac:spMkLst>
        </pc:spChg>
        <pc:picChg chg="mod">
          <ac:chgData name="Edwards, Laura" userId="9a7a8da0-c6c0-430f-bb6b-7d8505f88ea4" providerId="ADAL" clId="{8E1202B4-E090-4701-8E7A-AF6643E34214}" dt="2023-06-09T19:05:19.272" v="979" actId="962"/>
          <ac:picMkLst>
            <pc:docMk/>
            <pc:sldMk cId="0" sldId="266"/>
            <ac:picMk id="4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9:03.636" v="1901" actId="962"/>
        <pc:sldMkLst>
          <pc:docMk/>
          <pc:sldMk cId="0" sldId="267"/>
        </pc:sldMkLst>
        <pc:spChg chg="add mod">
          <ac:chgData name="Edwards, Laura" userId="9a7a8da0-c6c0-430f-bb6b-7d8505f88ea4" providerId="ADAL" clId="{8E1202B4-E090-4701-8E7A-AF6643E34214}" dt="2023-06-09T19:08:27.670" v="1801"/>
          <ac:spMkLst>
            <pc:docMk/>
            <pc:sldMk cId="0" sldId="267"/>
            <ac:spMk id="5" creationId="{722E7A31-B092-B702-90CA-0E5CE27B25F3}"/>
          </ac:spMkLst>
        </pc:spChg>
        <pc:picChg chg="mod">
          <ac:chgData name="Edwards, Laura" userId="9a7a8da0-c6c0-430f-bb6b-7d8505f88ea4" providerId="ADAL" clId="{8E1202B4-E090-4701-8E7A-AF6643E34214}" dt="2023-06-09T19:08:25.966" v="1798" actId="962"/>
          <ac:picMkLst>
            <pc:docMk/>
            <pc:sldMk cId="0" sldId="267"/>
            <ac:picMk id="2" creationId="{00000000-0000-0000-0000-000000000000}"/>
          </ac:picMkLst>
        </pc:picChg>
        <pc:picChg chg="mod">
          <ac:chgData name="Edwards, Laura" userId="9a7a8da0-c6c0-430f-bb6b-7d8505f88ea4" providerId="ADAL" clId="{8E1202B4-E090-4701-8E7A-AF6643E34214}" dt="2023-06-09T19:09:03.636" v="1901" actId="962"/>
          <ac:picMkLst>
            <pc:docMk/>
            <pc:sldMk cId="0" sldId="267"/>
            <ac:picMk id="4" creationId="{00000000-0000-0000-0000-000000000000}"/>
          </ac:picMkLst>
        </pc:picChg>
      </pc:sldChg>
      <pc:sldChg chg="modSp">
        <pc:chgData name="Edwards, Laura" userId="9a7a8da0-c6c0-430f-bb6b-7d8505f88ea4" providerId="ADAL" clId="{8E1202B4-E090-4701-8E7A-AF6643E34214}" dt="2023-06-09T19:06:42.955" v="1530" actId="962"/>
        <pc:sldMkLst>
          <pc:docMk/>
          <pc:sldMk cId="0" sldId="268"/>
        </pc:sldMkLst>
        <pc:picChg chg="mod">
          <ac:chgData name="Edwards, Laura" userId="9a7a8da0-c6c0-430f-bb6b-7d8505f88ea4" providerId="ADAL" clId="{8E1202B4-E090-4701-8E7A-AF6643E34214}" dt="2023-06-09T19:06:42.955" v="1530" actId="962"/>
          <ac:picMkLst>
            <pc:docMk/>
            <pc:sldMk cId="0" sldId="268"/>
            <ac:picMk id="3" creationId="{00000000-0000-0000-0000-000000000000}"/>
          </ac:picMkLst>
        </pc:picChg>
        <pc:picChg chg="mod">
          <ac:chgData name="Edwards, Laura" userId="9a7a8da0-c6c0-430f-bb6b-7d8505f88ea4" providerId="ADAL" clId="{8E1202B4-E090-4701-8E7A-AF6643E34214}" dt="2023-06-09T19:06:11.174" v="1298" actId="962"/>
          <ac:picMkLst>
            <pc:docMk/>
            <pc:sldMk cId="0" sldId="268"/>
            <ac:picMk id="4" creationId="{00000000-0000-0000-0000-000000000000}"/>
          </ac:picMkLst>
        </pc:picChg>
      </pc:sldChg>
      <pc:sldChg chg="modSp">
        <pc:chgData name="Edwards, Laura" userId="9a7a8da0-c6c0-430f-bb6b-7d8505f88ea4" providerId="ADAL" clId="{8E1202B4-E090-4701-8E7A-AF6643E34214}" dt="2023-06-09T19:07:47.456" v="1790" actId="962"/>
        <pc:sldMkLst>
          <pc:docMk/>
          <pc:sldMk cId="0" sldId="269"/>
        </pc:sldMkLst>
        <pc:picChg chg="mod">
          <ac:chgData name="Edwards, Laura" userId="9a7a8da0-c6c0-430f-bb6b-7d8505f88ea4" providerId="ADAL" clId="{8E1202B4-E090-4701-8E7A-AF6643E34214}" dt="2023-06-09T19:07:47.456" v="1790" actId="962"/>
          <ac:picMkLst>
            <pc:docMk/>
            <pc:sldMk cId="0" sldId="269"/>
            <ac:picMk id="3" creationId="{00000000-0000-0000-0000-000000000000}"/>
          </ac:picMkLst>
        </pc:picChg>
      </pc:sldChg>
      <pc:sldChg chg="addSp modSp mod">
        <pc:chgData name="Edwards, Laura" userId="9a7a8da0-c6c0-430f-bb6b-7d8505f88ea4" providerId="ADAL" clId="{8E1202B4-E090-4701-8E7A-AF6643E34214}" dt="2023-06-09T19:08:03.577" v="1795" actId="962"/>
        <pc:sldMkLst>
          <pc:docMk/>
          <pc:sldMk cId="0" sldId="270"/>
        </pc:sldMkLst>
        <pc:spChg chg="mod">
          <ac:chgData name="Edwards, Laura" userId="9a7a8da0-c6c0-430f-bb6b-7d8505f88ea4" providerId="ADAL" clId="{8E1202B4-E090-4701-8E7A-AF6643E34214}" dt="2023-06-09T18:58:09.785" v="432" actId="20577"/>
          <ac:spMkLst>
            <pc:docMk/>
            <pc:sldMk cId="0" sldId="270"/>
            <ac:spMk id="3" creationId="{00000000-0000-0000-0000-000000000000}"/>
          </ac:spMkLst>
        </pc:spChg>
        <pc:spChg chg="add mod">
          <ac:chgData name="Edwards, Laura" userId="9a7a8da0-c6c0-430f-bb6b-7d8505f88ea4" providerId="ADAL" clId="{8E1202B4-E090-4701-8E7A-AF6643E34214}" dt="2023-06-09T19:08:01.649" v="1794"/>
          <ac:spMkLst>
            <pc:docMk/>
            <pc:sldMk cId="0" sldId="270"/>
            <ac:spMk id="5" creationId="{6EC552F4-B3C9-CB80-670D-6D611DAB01A4}"/>
          </ac:spMkLst>
        </pc:spChg>
        <pc:picChg chg="mod">
          <ac:chgData name="Edwards, Laura" userId="9a7a8da0-c6c0-430f-bb6b-7d8505f88ea4" providerId="ADAL" clId="{8E1202B4-E090-4701-8E7A-AF6643E34214}" dt="2023-06-09T19:08:03.577" v="1795" actId="962"/>
          <ac:picMkLst>
            <pc:docMk/>
            <pc:sldMk cId="0" sldId="270"/>
            <ac:picMk id="2" creationId="{00000000-0000-0000-0000-000000000000}"/>
          </ac:picMkLst>
        </pc:picChg>
        <pc:picChg chg="mod">
          <ac:chgData name="Edwards, Laura" userId="9a7a8da0-c6c0-430f-bb6b-7d8505f88ea4" providerId="ADAL" clId="{8E1202B4-E090-4701-8E7A-AF6643E34214}" dt="2023-06-09T19:07:59.988" v="1791" actId="962"/>
          <ac:picMkLst>
            <pc:docMk/>
            <pc:sldMk cId="0" sldId="270"/>
            <ac:picMk id="4" creationId="{00000000-0000-0000-0000-000000000000}"/>
          </ac:picMkLst>
        </pc:picChg>
      </pc:sldChg>
      <pc:sldChg chg="modSp">
        <pc:chgData name="Edwards, Laura" userId="9a7a8da0-c6c0-430f-bb6b-7d8505f88ea4" providerId="ADAL" clId="{8E1202B4-E090-4701-8E7A-AF6643E34214}" dt="2023-06-09T19:08:15.630" v="1796" actId="962"/>
        <pc:sldMkLst>
          <pc:docMk/>
          <pc:sldMk cId="0" sldId="271"/>
        </pc:sldMkLst>
        <pc:picChg chg="mod">
          <ac:chgData name="Edwards, Laura" userId="9a7a8da0-c6c0-430f-bb6b-7d8505f88ea4" providerId="ADAL" clId="{8E1202B4-E090-4701-8E7A-AF6643E34214}" dt="2023-06-09T19:08:15.630" v="1796" actId="962"/>
          <ac:picMkLst>
            <pc:docMk/>
            <pc:sldMk cId="0" sldId="271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752" y="806341"/>
            <a:ext cx="7767998" cy="1095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553" y="832090"/>
            <a:ext cx="14114378" cy="2090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boston@murraystate.ed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412EA1-DE5E-F862-6C39-90AE9F361B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 new read deal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863" y="4660852"/>
            <a:ext cx="6884921" cy="7588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70031" y="5731418"/>
            <a:ext cx="6512559" cy="221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50" spc="40" dirty="0">
                <a:latin typeface="Arial"/>
                <a:cs typeface="Arial"/>
              </a:rPr>
              <a:t>@aj_boston</a:t>
            </a:r>
            <a:endParaRPr sz="4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6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450" spc="204" dirty="0">
                <a:latin typeface="Arial"/>
                <a:cs typeface="Arial"/>
              </a:rPr>
              <a:t>ovgtsl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dirty="0">
                <a:latin typeface="Arial"/>
                <a:cs typeface="Arial"/>
              </a:rPr>
              <a:t>|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270" dirty="0">
                <a:latin typeface="Arial"/>
                <a:cs typeface="Arial"/>
              </a:rPr>
              <a:t>richmond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dirty="0">
                <a:latin typeface="Arial"/>
                <a:cs typeface="Arial"/>
              </a:rPr>
              <a:t>|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250" dirty="0">
                <a:latin typeface="Arial"/>
                <a:cs typeface="Arial"/>
              </a:rPr>
              <a:t>2023</a:t>
            </a:r>
            <a:endParaRPr sz="445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185" y="0"/>
            <a:ext cx="9353914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81B6F-930E-C4C9-1910-1C84F6E50C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And what’s in it for me, Ken?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0545" y="1497185"/>
            <a:ext cx="11990964" cy="783682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3530" y="2740759"/>
            <a:ext cx="9837038" cy="63758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2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latin typeface="Arial"/>
                <a:cs typeface="Arial"/>
              </a:rPr>
              <a:t>Use</a:t>
            </a:r>
            <a:r>
              <a:rPr sz="4950" spc="-180" dirty="0">
                <a:latin typeface="Arial"/>
                <a:cs typeface="Arial"/>
              </a:rPr>
              <a:t> </a:t>
            </a:r>
            <a:r>
              <a:rPr sz="4950" spc="229" dirty="0">
                <a:latin typeface="Arial"/>
                <a:cs typeface="Arial"/>
              </a:rPr>
              <a:t>charged</a:t>
            </a:r>
            <a:r>
              <a:rPr sz="4950" spc="-180" dirty="0">
                <a:latin typeface="Arial"/>
                <a:cs typeface="Arial"/>
              </a:rPr>
              <a:t> </a:t>
            </a:r>
            <a:r>
              <a:rPr sz="4950" spc="200" dirty="0">
                <a:latin typeface="Arial"/>
                <a:cs typeface="Arial"/>
              </a:rPr>
              <a:t>at</a:t>
            </a:r>
            <a:r>
              <a:rPr sz="4950" spc="-175" dirty="0">
                <a:latin typeface="Arial"/>
                <a:cs typeface="Arial"/>
              </a:rPr>
              <a:t> </a:t>
            </a:r>
            <a:r>
              <a:rPr sz="4950" spc="190" dirty="0">
                <a:latin typeface="Arial"/>
                <a:cs typeface="Arial"/>
              </a:rPr>
              <a:t>single</a:t>
            </a:r>
            <a:r>
              <a:rPr sz="4950" spc="-180" dirty="0">
                <a:latin typeface="Arial"/>
                <a:cs typeface="Arial"/>
              </a:rPr>
              <a:t> </a:t>
            </a:r>
            <a:r>
              <a:rPr sz="4950" spc="170" dirty="0">
                <a:latin typeface="Arial"/>
                <a:cs typeface="Arial"/>
              </a:rPr>
              <a:t>rate</a:t>
            </a:r>
            <a:endParaRPr sz="495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76272" y="3580053"/>
            <a:ext cx="6337935" cy="6017260"/>
          </a:xfrm>
          <a:prstGeom prst="rect">
            <a:avLst/>
          </a:prstGeom>
        </p:spPr>
        <p:txBody>
          <a:bodyPr vert="horz" wrap="square" lIns="0" tIns="331470" rIns="0" bIns="0" rtlCol="0">
            <a:spAutoFit/>
          </a:bodyPr>
          <a:lstStyle/>
          <a:p>
            <a:pPr marL="473075" indent="-461009">
              <a:lnSpc>
                <a:spcPct val="100000"/>
              </a:lnSpc>
              <a:spcBef>
                <a:spcPts val="2610"/>
              </a:spcBef>
              <a:buFont typeface="Arial Black"/>
              <a:buChar char="•"/>
              <a:tabLst>
                <a:tab pos="473075" algn="l"/>
                <a:tab pos="473709" algn="l"/>
              </a:tabLst>
            </a:pPr>
            <a:r>
              <a:rPr sz="3950" b="1" i="1" spc="-25" dirty="0">
                <a:latin typeface="Arial"/>
                <a:cs typeface="Arial"/>
              </a:rPr>
              <a:t>Use</a:t>
            </a:r>
            <a:endParaRPr sz="3950" dirty="0">
              <a:latin typeface="Arial"/>
              <a:cs typeface="Arial"/>
            </a:endParaRPr>
          </a:p>
          <a:p>
            <a:pPr marL="473075" indent="-461009">
              <a:lnSpc>
                <a:spcPct val="100000"/>
              </a:lnSpc>
              <a:spcBef>
                <a:spcPts val="2520"/>
              </a:spcBef>
              <a:buFont typeface="Arial"/>
              <a:buChar char="•"/>
              <a:tabLst>
                <a:tab pos="473075" algn="l"/>
                <a:tab pos="473709" algn="l"/>
              </a:tabLst>
            </a:pPr>
            <a:r>
              <a:rPr sz="3950" spc="-229" dirty="0">
                <a:latin typeface="Arial Black"/>
                <a:cs typeface="Arial Black"/>
              </a:rPr>
              <a:t>Historical</a:t>
            </a:r>
            <a:r>
              <a:rPr sz="3950" spc="-495" dirty="0">
                <a:latin typeface="Arial Black"/>
                <a:cs typeface="Arial Black"/>
              </a:rPr>
              <a:t> </a:t>
            </a:r>
            <a:r>
              <a:rPr sz="3950" spc="-225" dirty="0">
                <a:latin typeface="Arial Black"/>
                <a:cs typeface="Arial Black"/>
              </a:rPr>
              <a:t>CPU</a:t>
            </a:r>
            <a:r>
              <a:rPr sz="3950" spc="-200" dirty="0">
                <a:latin typeface="Arial Black"/>
                <a:cs typeface="Arial Black"/>
              </a:rPr>
              <a:t> </a:t>
            </a:r>
            <a:r>
              <a:rPr sz="3950" spc="95" dirty="0">
                <a:latin typeface="Arial"/>
                <a:cs typeface="Arial"/>
              </a:rPr>
              <a:t>(“$10”)</a:t>
            </a:r>
            <a:endParaRPr sz="3950" dirty="0">
              <a:latin typeface="Arial"/>
              <a:cs typeface="Arial"/>
            </a:endParaRPr>
          </a:p>
          <a:p>
            <a:pPr marL="473075" indent="-461009">
              <a:lnSpc>
                <a:spcPct val="100000"/>
              </a:lnSpc>
              <a:spcBef>
                <a:spcPts val="2515"/>
              </a:spcBef>
              <a:buFont typeface="Arial"/>
              <a:buChar char="•"/>
              <a:tabLst>
                <a:tab pos="473075" algn="l"/>
                <a:tab pos="473709" algn="l"/>
              </a:tabLst>
            </a:pPr>
            <a:r>
              <a:rPr sz="3950" spc="-235" dirty="0">
                <a:latin typeface="Arial Black"/>
                <a:cs typeface="Arial Black"/>
              </a:rPr>
              <a:t>Negotiated</a:t>
            </a:r>
            <a:r>
              <a:rPr sz="3950" spc="-484" dirty="0">
                <a:latin typeface="Arial Black"/>
                <a:cs typeface="Arial Black"/>
              </a:rPr>
              <a:t> </a:t>
            </a:r>
            <a:r>
              <a:rPr sz="3950" spc="-185" dirty="0">
                <a:latin typeface="Arial Black"/>
                <a:cs typeface="Arial Black"/>
              </a:rPr>
              <a:t>Integer</a:t>
            </a:r>
            <a:r>
              <a:rPr sz="3950" spc="-195" dirty="0">
                <a:latin typeface="Arial Black"/>
                <a:cs typeface="Arial Black"/>
              </a:rPr>
              <a:t> </a:t>
            </a:r>
            <a:r>
              <a:rPr sz="3950" spc="95" dirty="0">
                <a:latin typeface="Arial"/>
                <a:cs typeface="Arial"/>
              </a:rPr>
              <a:t>(“2”)</a:t>
            </a:r>
            <a:endParaRPr sz="3950" dirty="0">
              <a:latin typeface="Arial"/>
              <a:cs typeface="Arial"/>
            </a:endParaRPr>
          </a:p>
          <a:p>
            <a:pPr marL="933450" lvl="1" indent="-461009">
              <a:lnSpc>
                <a:spcPct val="100000"/>
              </a:lnSpc>
              <a:spcBef>
                <a:spcPts val="2410"/>
              </a:spcBef>
              <a:buChar char="•"/>
              <a:tabLst>
                <a:tab pos="933450" algn="l"/>
                <a:tab pos="934719" algn="l"/>
              </a:tabLst>
            </a:pPr>
            <a:r>
              <a:rPr sz="3300" dirty="0">
                <a:latin typeface="Arial"/>
                <a:cs typeface="Arial"/>
              </a:rPr>
              <a:t>$10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÷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2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350" dirty="0">
                <a:latin typeface="Arial"/>
                <a:cs typeface="Arial"/>
              </a:rPr>
              <a:t>=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130" dirty="0">
                <a:latin typeface="Arial"/>
                <a:cs typeface="Arial"/>
              </a:rPr>
              <a:t>$5</a:t>
            </a:r>
            <a:endParaRPr sz="3300" dirty="0">
              <a:latin typeface="Arial"/>
              <a:cs typeface="Arial"/>
            </a:endParaRPr>
          </a:p>
          <a:p>
            <a:pPr marL="933450" lvl="1" indent="-461009">
              <a:lnSpc>
                <a:spcPct val="100000"/>
              </a:lnSpc>
              <a:spcBef>
                <a:spcPts val="2385"/>
              </a:spcBef>
              <a:buChar char="•"/>
              <a:tabLst>
                <a:tab pos="933450" algn="l"/>
                <a:tab pos="934719" algn="l"/>
              </a:tabLst>
            </a:pPr>
            <a:r>
              <a:rPr sz="3300" dirty="0">
                <a:latin typeface="Arial"/>
                <a:cs typeface="Arial"/>
              </a:rPr>
              <a:t>10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X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2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350" dirty="0">
                <a:latin typeface="Arial"/>
                <a:cs typeface="Arial"/>
              </a:rPr>
              <a:t>=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180" dirty="0">
                <a:latin typeface="Arial"/>
                <a:cs typeface="Arial"/>
              </a:rPr>
              <a:t>20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spc="55" dirty="0">
                <a:latin typeface="Arial"/>
                <a:cs typeface="Arial"/>
              </a:rPr>
              <a:t>(articles)</a:t>
            </a:r>
            <a:endParaRPr sz="3300" dirty="0">
              <a:latin typeface="Arial"/>
              <a:cs typeface="Arial"/>
            </a:endParaRPr>
          </a:p>
          <a:p>
            <a:pPr marL="933450" lvl="1" indent="-461009">
              <a:lnSpc>
                <a:spcPct val="100000"/>
              </a:lnSpc>
              <a:spcBef>
                <a:spcPts val="2390"/>
              </a:spcBef>
              <a:buChar char="•"/>
              <a:tabLst>
                <a:tab pos="933450" algn="l"/>
                <a:tab pos="934719" algn="l"/>
              </a:tabLst>
            </a:pPr>
            <a:r>
              <a:rPr sz="3300" spc="180" dirty="0">
                <a:latin typeface="Arial"/>
                <a:cs typeface="Arial"/>
              </a:rPr>
              <a:t>20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X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165" dirty="0">
                <a:latin typeface="Arial"/>
                <a:cs typeface="Arial"/>
              </a:rPr>
              <a:t>$5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350" dirty="0">
                <a:latin typeface="Arial"/>
                <a:cs typeface="Arial"/>
              </a:rPr>
              <a:t>=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105" dirty="0">
                <a:latin typeface="Arial"/>
                <a:cs typeface="Arial"/>
              </a:rPr>
              <a:t>$100</a:t>
            </a:r>
            <a:endParaRPr sz="3300" dirty="0">
              <a:latin typeface="Arial"/>
              <a:cs typeface="Arial"/>
            </a:endParaRPr>
          </a:p>
          <a:p>
            <a:pPr marL="933450" lvl="1" indent="-461009">
              <a:lnSpc>
                <a:spcPct val="100000"/>
              </a:lnSpc>
              <a:spcBef>
                <a:spcPts val="2390"/>
              </a:spcBef>
              <a:buChar char="•"/>
              <a:tabLst>
                <a:tab pos="933450" algn="l"/>
                <a:tab pos="934719" algn="l"/>
              </a:tabLst>
            </a:pPr>
            <a:r>
              <a:rPr sz="3300" spc="125" dirty="0">
                <a:latin typeface="Arial"/>
                <a:cs typeface="Arial"/>
              </a:rPr>
              <a:t>$100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X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2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years</a:t>
            </a:r>
            <a:endParaRPr sz="330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1745" y="0"/>
            <a:ext cx="897468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2E7A31-B092-B702-90CA-0E5CE27B25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 new read deal (2)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8101" y="2294405"/>
            <a:ext cx="6152482" cy="678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22936" y="4114867"/>
            <a:ext cx="589661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1210" marR="99060" indent="-685165">
              <a:lnSpc>
                <a:spcPct val="111200"/>
              </a:lnSpc>
              <a:spcBef>
                <a:spcPts val="95"/>
              </a:spcBef>
            </a:pPr>
            <a:r>
              <a:rPr sz="4450" spc="254" dirty="0">
                <a:latin typeface="Arial"/>
                <a:cs typeface="Arial"/>
              </a:rPr>
              <a:t>full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spc="200" dirty="0">
                <a:latin typeface="Arial"/>
                <a:cs typeface="Arial"/>
              </a:rPr>
              <a:t>publisher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200" dirty="0">
                <a:latin typeface="Arial"/>
                <a:cs typeface="Arial"/>
              </a:rPr>
              <a:t>catalog </a:t>
            </a:r>
            <a:r>
              <a:rPr sz="4450" spc="95" dirty="0">
                <a:latin typeface="Arial"/>
                <a:cs typeface="Arial"/>
              </a:rPr>
              <a:t>use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spc="145" dirty="0">
                <a:latin typeface="Arial"/>
                <a:cs typeface="Arial"/>
              </a:rPr>
              <a:t>based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215" dirty="0">
                <a:latin typeface="Arial"/>
                <a:cs typeface="Arial"/>
              </a:rPr>
              <a:t>cost </a:t>
            </a:r>
            <a:r>
              <a:rPr sz="4450" spc="170" dirty="0">
                <a:latin typeface="Arial"/>
                <a:cs typeface="Arial"/>
              </a:rPr>
              <a:t>one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spc="145" dirty="0">
                <a:latin typeface="Verdana"/>
                <a:cs typeface="Verdana"/>
              </a:rPr>
              <a:t>f</a:t>
            </a:r>
            <a:r>
              <a:rPr sz="4450" spc="145" dirty="0">
                <a:latin typeface="Arial"/>
                <a:cs typeface="Arial"/>
              </a:rPr>
              <a:t>lat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95" dirty="0">
                <a:latin typeface="Arial"/>
                <a:cs typeface="Arial"/>
              </a:rPr>
              <a:t>use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150" dirty="0">
                <a:latin typeface="Arial"/>
                <a:cs typeface="Arial"/>
              </a:rPr>
              <a:t>rate</a:t>
            </a:r>
            <a:endParaRPr sz="4450">
              <a:latin typeface="Arial"/>
              <a:cs typeface="Arial"/>
            </a:endParaRPr>
          </a:p>
          <a:p>
            <a:pPr marL="962660" marR="955040" indent="160020">
              <a:lnSpc>
                <a:spcPts val="5940"/>
              </a:lnSpc>
              <a:spcBef>
                <a:spcPts val="295"/>
              </a:spcBef>
            </a:pPr>
            <a:r>
              <a:rPr sz="4450" spc="220" dirty="0">
                <a:latin typeface="Arial"/>
                <a:cs typeface="Arial"/>
              </a:rPr>
              <a:t>bulk</a:t>
            </a:r>
            <a:r>
              <a:rPr sz="4450" spc="-165" dirty="0">
                <a:latin typeface="Arial"/>
                <a:cs typeface="Arial"/>
              </a:rPr>
              <a:t> </a:t>
            </a:r>
            <a:r>
              <a:rPr sz="4450" spc="229" dirty="0">
                <a:latin typeface="Arial"/>
                <a:cs typeface="Arial"/>
              </a:rPr>
              <a:t>discount pre-</a:t>
            </a:r>
            <a:r>
              <a:rPr sz="4450" spc="155" dirty="0">
                <a:latin typeface="Arial"/>
                <a:cs typeface="Arial"/>
              </a:rPr>
              <a:t>purchased</a:t>
            </a:r>
            <a:endParaRPr sz="4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4450" spc="-229" dirty="0">
                <a:latin typeface="Arial Black"/>
                <a:cs typeface="Arial Black"/>
              </a:rPr>
              <a:t>+”open”</a:t>
            </a:r>
            <a:r>
              <a:rPr sz="4450" spc="-550" dirty="0">
                <a:latin typeface="Arial Black"/>
                <a:cs typeface="Arial Black"/>
              </a:rPr>
              <a:t> </a:t>
            </a:r>
            <a:r>
              <a:rPr sz="4450" spc="-350" dirty="0">
                <a:latin typeface="Arial Black"/>
                <a:cs typeface="Arial Black"/>
              </a:rPr>
              <a:t>mechanisms</a:t>
            </a:r>
            <a:endParaRPr sz="4450">
              <a:latin typeface="Arial Black"/>
              <a:cs typeface="Arial Black"/>
            </a:endParaRPr>
          </a:p>
        </p:txBody>
      </p:sp>
      <p:pic>
        <p:nvPicPr>
          <p:cNvPr id="4" name="object 4" descr="Photo of Talking Heads lead singer David Byrn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8267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744595" algn="ctr">
              <a:lnSpc>
                <a:spcPts val="8125"/>
              </a:lnSpc>
              <a:spcBef>
                <a:spcPts val="125"/>
              </a:spcBef>
            </a:pPr>
            <a:r>
              <a:rPr spc="-600" dirty="0"/>
              <a:t>“The</a:t>
            </a:r>
            <a:r>
              <a:rPr spc="-1175" dirty="0"/>
              <a:t> </a:t>
            </a:r>
            <a:r>
              <a:rPr spc="-850" dirty="0"/>
              <a:t>BRONZE</a:t>
            </a:r>
            <a:r>
              <a:rPr spc="-1170" dirty="0"/>
              <a:t> </a:t>
            </a:r>
            <a:r>
              <a:rPr spc="-740" dirty="0"/>
              <a:t>BORDER”</a:t>
            </a:r>
          </a:p>
          <a:p>
            <a:pPr marL="3744595" algn="ctr">
              <a:lnSpc>
                <a:spcPts val="5185"/>
              </a:lnSpc>
            </a:pPr>
            <a:r>
              <a:rPr sz="4450" spc="160" dirty="0">
                <a:latin typeface="Arial"/>
                <a:cs typeface="Arial"/>
              </a:rPr>
              <a:t>Public</a:t>
            </a:r>
            <a:r>
              <a:rPr sz="4450" spc="-170" dirty="0">
                <a:latin typeface="Arial"/>
                <a:cs typeface="Arial"/>
              </a:rPr>
              <a:t> </a:t>
            </a:r>
            <a:r>
              <a:rPr sz="4450" spc="125" dirty="0">
                <a:latin typeface="Arial"/>
                <a:cs typeface="Arial"/>
              </a:rPr>
              <a:t>Access</a:t>
            </a:r>
            <a:r>
              <a:rPr sz="4450" spc="-165" dirty="0">
                <a:latin typeface="Arial"/>
                <a:cs typeface="Arial"/>
              </a:rPr>
              <a:t> </a:t>
            </a:r>
            <a:r>
              <a:rPr sz="4450" spc="315" dirty="0">
                <a:latin typeface="Arial"/>
                <a:cs typeface="Arial"/>
              </a:rPr>
              <a:t>to</a:t>
            </a:r>
            <a:r>
              <a:rPr sz="4450" spc="-170" dirty="0">
                <a:latin typeface="Arial"/>
                <a:cs typeface="Arial"/>
              </a:rPr>
              <a:t> </a:t>
            </a:r>
            <a:r>
              <a:rPr sz="4450" spc="204" dirty="0">
                <a:latin typeface="Arial"/>
                <a:cs typeface="Arial"/>
              </a:rPr>
              <a:t>Subscription</a:t>
            </a:r>
            <a:r>
              <a:rPr sz="4450" spc="-165" dirty="0">
                <a:latin typeface="Arial"/>
                <a:cs typeface="Arial"/>
              </a:rPr>
              <a:t> </a:t>
            </a:r>
            <a:r>
              <a:rPr sz="4450" spc="225" dirty="0">
                <a:latin typeface="Arial"/>
                <a:cs typeface="Arial"/>
              </a:rPr>
              <a:t>Content</a:t>
            </a:r>
            <a:endParaRPr sz="4450" dirty="0">
              <a:latin typeface="Arial"/>
              <a:cs typeface="Arial"/>
            </a:endParaRPr>
          </a:p>
        </p:txBody>
      </p:sp>
      <p:pic>
        <p:nvPicPr>
          <p:cNvPr id="4" name="object 4" descr="Screenshot of picture from review titled Zelda: Tears of the Kingdom is a miracle of engineering and elegant artifi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8497" y="3340986"/>
            <a:ext cx="5991637" cy="5991637"/>
          </a:xfrm>
          <a:prstGeom prst="rect">
            <a:avLst/>
          </a:prstGeom>
        </p:spPr>
      </p:pic>
      <p:pic>
        <p:nvPicPr>
          <p:cNvPr id="3" name="object 3" descr="Screenshot of Washington Post login prompting user to create an account for free access to the articl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1981" y="2965153"/>
            <a:ext cx="5991681" cy="79124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744595" algn="ctr">
              <a:lnSpc>
                <a:spcPts val="8125"/>
              </a:lnSpc>
              <a:spcBef>
                <a:spcPts val="125"/>
              </a:spcBef>
            </a:pPr>
            <a:r>
              <a:rPr spc="-600" dirty="0"/>
              <a:t>“The</a:t>
            </a:r>
            <a:r>
              <a:rPr spc="-1175" dirty="0"/>
              <a:t> </a:t>
            </a:r>
            <a:r>
              <a:rPr spc="-660" dirty="0"/>
              <a:t>GOLDEN</a:t>
            </a:r>
            <a:r>
              <a:rPr spc="-1170" dirty="0"/>
              <a:t> </a:t>
            </a:r>
            <a:r>
              <a:rPr spc="-1015" dirty="0"/>
              <a:t>G</a:t>
            </a:r>
            <a:r>
              <a:rPr spc="-1230" dirty="0"/>
              <a:t>A</a:t>
            </a:r>
            <a:r>
              <a:rPr spc="-750" dirty="0"/>
              <a:t>TE</a:t>
            </a:r>
            <a:r>
              <a:rPr spc="-1170" dirty="0"/>
              <a:t>W</a:t>
            </a:r>
            <a:r>
              <a:rPr spc="-1310" dirty="0"/>
              <a:t>A</a:t>
            </a:r>
            <a:r>
              <a:rPr spc="-940" dirty="0"/>
              <a:t>Y</a:t>
            </a:r>
            <a:r>
              <a:rPr spc="-490" dirty="0"/>
              <a:t>”</a:t>
            </a:r>
          </a:p>
          <a:p>
            <a:pPr marL="3744595" algn="ctr">
              <a:lnSpc>
                <a:spcPts val="5185"/>
              </a:lnSpc>
            </a:pPr>
            <a:r>
              <a:rPr sz="4450" spc="245" dirty="0">
                <a:latin typeface="Arial"/>
                <a:cs typeface="Arial"/>
              </a:rPr>
              <a:t>Crowdfunding</a:t>
            </a:r>
            <a:r>
              <a:rPr sz="4450" spc="-155" dirty="0">
                <a:latin typeface="Arial"/>
                <a:cs typeface="Arial"/>
              </a:rPr>
              <a:t> </a:t>
            </a:r>
            <a:r>
              <a:rPr sz="4450" spc="190" dirty="0">
                <a:latin typeface="Arial"/>
                <a:cs typeface="Arial"/>
              </a:rPr>
              <a:t>Open</a:t>
            </a:r>
            <a:r>
              <a:rPr sz="4450" spc="-150" dirty="0">
                <a:latin typeface="Arial"/>
                <a:cs typeface="Arial"/>
              </a:rPr>
              <a:t> </a:t>
            </a:r>
            <a:r>
              <a:rPr sz="4450" spc="114" dirty="0">
                <a:latin typeface="Arial"/>
                <a:cs typeface="Arial"/>
              </a:rPr>
              <a:t>Access</a:t>
            </a:r>
            <a:endParaRPr sz="4450" dirty="0">
              <a:latin typeface="Arial"/>
              <a:cs typeface="Arial"/>
            </a:endParaRPr>
          </a:p>
        </p:txBody>
      </p:sp>
      <p:pic>
        <p:nvPicPr>
          <p:cNvPr id="3" name="object 3" descr="Picture of container labelled leave-a-penny, take-a-penny for Ice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4261" y="3460007"/>
            <a:ext cx="9933148" cy="67732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C552F4-B3C9-CB80-670D-6D611DAB0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 new read deal (3)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8101" y="2294405"/>
            <a:ext cx="6152482" cy="678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17080" y="4114867"/>
            <a:ext cx="5708015" cy="6769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7230" marR="5080" indent="-685165">
              <a:lnSpc>
                <a:spcPct val="111200"/>
              </a:lnSpc>
              <a:spcBef>
                <a:spcPts val="95"/>
              </a:spcBef>
            </a:pPr>
            <a:r>
              <a:rPr sz="4450" spc="254" dirty="0">
                <a:latin typeface="Arial"/>
                <a:cs typeface="Arial"/>
              </a:rPr>
              <a:t>full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spc="200" dirty="0">
                <a:latin typeface="Arial"/>
                <a:cs typeface="Arial"/>
              </a:rPr>
              <a:t>publisher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200" dirty="0">
                <a:latin typeface="Arial"/>
                <a:cs typeface="Arial"/>
              </a:rPr>
              <a:t>catalog </a:t>
            </a:r>
            <a:r>
              <a:rPr sz="4450" spc="95" dirty="0">
                <a:latin typeface="Arial"/>
                <a:cs typeface="Arial"/>
              </a:rPr>
              <a:t>use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spc="145" dirty="0">
                <a:latin typeface="Arial"/>
                <a:cs typeface="Arial"/>
              </a:rPr>
              <a:t>based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215" dirty="0">
                <a:latin typeface="Arial"/>
                <a:cs typeface="Arial"/>
              </a:rPr>
              <a:t>cost </a:t>
            </a:r>
            <a:r>
              <a:rPr sz="4450" spc="170" dirty="0">
                <a:latin typeface="Arial"/>
                <a:cs typeface="Arial"/>
              </a:rPr>
              <a:t>one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spc="145" dirty="0">
                <a:latin typeface="Verdana"/>
                <a:cs typeface="Verdana"/>
              </a:rPr>
              <a:t>f</a:t>
            </a:r>
            <a:r>
              <a:rPr sz="4450" spc="145" dirty="0">
                <a:latin typeface="Arial"/>
                <a:cs typeface="Arial"/>
              </a:rPr>
              <a:t>lat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95" dirty="0">
                <a:latin typeface="Arial"/>
                <a:cs typeface="Arial"/>
              </a:rPr>
              <a:t>use</a:t>
            </a:r>
            <a:r>
              <a:rPr sz="4450" spc="-175" dirty="0">
                <a:latin typeface="Arial"/>
                <a:cs typeface="Arial"/>
              </a:rPr>
              <a:t> </a:t>
            </a:r>
            <a:r>
              <a:rPr sz="4450" spc="150" dirty="0">
                <a:latin typeface="Arial"/>
                <a:cs typeface="Arial"/>
              </a:rPr>
              <a:t>rate</a:t>
            </a:r>
            <a:endParaRPr sz="4450" dirty="0">
              <a:latin typeface="Arial"/>
              <a:cs typeface="Arial"/>
            </a:endParaRPr>
          </a:p>
          <a:p>
            <a:pPr marL="868680" marR="861060" algn="ctr">
              <a:lnSpc>
                <a:spcPts val="5940"/>
              </a:lnSpc>
              <a:spcBef>
                <a:spcPts val="295"/>
              </a:spcBef>
            </a:pPr>
            <a:r>
              <a:rPr sz="4450" spc="220" dirty="0">
                <a:latin typeface="Arial"/>
                <a:cs typeface="Arial"/>
              </a:rPr>
              <a:t>bulk</a:t>
            </a:r>
            <a:r>
              <a:rPr sz="4450" spc="-165" dirty="0">
                <a:latin typeface="Arial"/>
                <a:cs typeface="Arial"/>
              </a:rPr>
              <a:t> </a:t>
            </a:r>
            <a:r>
              <a:rPr sz="4450" spc="229" dirty="0">
                <a:latin typeface="Arial"/>
                <a:cs typeface="Arial"/>
              </a:rPr>
              <a:t>discount pre-</a:t>
            </a:r>
            <a:r>
              <a:rPr sz="4450" spc="155" dirty="0">
                <a:latin typeface="Arial"/>
                <a:cs typeface="Arial"/>
              </a:rPr>
              <a:t>purchased</a:t>
            </a:r>
            <a:endParaRPr sz="44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4450" spc="190" dirty="0">
                <a:latin typeface="Arial"/>
                <a:cs typeface="Arial"/>
              </a:rPr>
              <a:t>+”open”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spc="160" dirty="0">
                <a:latin typeface="Arial"/>
                <a:cs typeface="Arial"/>
              </a:rPr>
              <a:t>mechanisms</a:t>
            </a:r>
            <a:endParaRPr sz="445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84338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887" y="3327769"/>
            <a:ext cx="6884920" cy="7588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3867" y="4941659"/>
            <a:ext cx="717677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25650">
              <a:lnSpc>
                <a:spcPct val="111200"/>
              </a:lnSpc>
              <a:spcBef>
                <a:spcPts val="95"/>
              </a:spcBef>
            </a:pPr>
            <a:r>
              <a:rPr sz="4450" spc="40" dirty="0">
                <a:latin typeface="Arial"/>
                <a:cs typeface="Arial"/>
              </a:rPr>
              <a:t>@aj_boston </a:t>
            </a:r>
            <a:r>
              <a:rPr sz="4450" spc="145" dirty="0">
                <a:latin typeface="Arial"/>
                <a:cs typeface="Arial"/>
                <a:hlinkClick r:id="rId3"/>
              </a:rPr>
              <a:t>aboston@murraystate.edu</a:t>
            </a:r>
            <a:endParaRPr sz="4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E52866-365E-18F6-1554-F1BCD26CC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2123658"/>
            <a:ext cx="14114378" cy="212365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Ongoing challenges require creative solutions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827" y="4791470"/>
            <a:ext cx="17775673" cy="833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E65285-FB8E-EBE0-22B9-A66DCB8219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Schol</a:t>
            </a:r>
            <a:r>
              <a:rPr lang="en-US" dirty="0"/>
              <a:t> comm goals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177" y="4991716"/>
            <a:ext cx="17665441" cy="18328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6733" y="7095774"/>
            <a:ext cx="13171169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185" dirty="0">
                <a:latin typeface="Arial"/>
                <a:cs typeface="Arial"/>
              </a:rPr>
              <a:t>help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270" dirty="0">
                <a:latin typeface="Arial"/>
                <a:cs typeface="Arial"/>
              </a:rPr>
              <a:t>to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120" dirty="0">
                <a:latin typeface="Arial"/>
                <a:cs typeface="Arial"/>
              </a:rPr>
              <a:t>make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u="sng" spc="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outputs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250" dirty="0">
                <a:latin typeface="Arial"/>
                <a:cs typeface="Arial"/>
              </a:rPr>
              <a:t>from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u="sng" spc="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institutional</a:t>
            </a:r>
            <a:r>
              <a:rPr sz="3600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sng" spc="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authors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u="sng" spc="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open</a:t>
            </a:r>
            <a:r>
              <a:rPr sz="36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access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115C98-17E4-AF4D-B54D-083877E114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2. Tech service goals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914" y="5014936"/>
            <a:ext cx="17831870" cy="18105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4018" y="7083519"/>
            <a:ext cx="17816195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229" dirty="0">
                <a:latin typeface="Arial"/>
                <a:cs typeface="Arial"/>
              </a:rPr>
              <a:t>get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200" dirty="0">
                <a:latin typeface="Arial"/>
                <a:cs typeface="Arial"/>
              </a:rPr>
              <a:t>the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u="sng" spc="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</a:t>
            </a:r>
            <a:r>
              <a:rPr sz="36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sng" spc="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content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225" dirty="0">
                <a:latin typeface="Arial"/>
                <a:cs typeface="Arial"/>
              </a:rPr>
              <a:t>for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200" dirty="0">
                <a:latin typeface="Arial"/>
                <a:cs typeface="Arial"/>
              </a:rPr>
              <a:t>the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u="sng" spc="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best</a:t>
            </a:r>
            <a:r>
              <a:rPr sz="3600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sng" spc="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200" dirty="0">
                <a:latin typeface="Arial"/>
                <a:cs typeface="Arial"/>
              </a:rPr>
              <a:t>on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175" dirty="0">
                <a:latin typeface="Arial"/>
                <a:cs typeface="Arial"/>
              </a:rPr>
              <a:t>behalf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254" dirty="0">
                <a:latin typeface="Arial"/>
                <a:cs typeface="Arial"/>
              </a:rPr>
              <a:t>of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u="sng" spc="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your</a:t>
            </a:r>
            <a:r>
              <a:rPr sz="36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sng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users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229" dirty="0">
                <a:latin typeface="Arial"/>
                <a:cs typeface="Arial"/>
              </a:rPr>
              <a:t>within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</a:t>
            </a:r>
            <a:r>
              <a:rPr sz="36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sng" spc="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budgets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C7154B-AF87-B351-0CEF-439C5E123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Problems</a:t>
            </a:r>
          </a:p>
        </p:txBody>
      </p:sp>
      <p:pic>
        <p:nvPicPr>
          <p:cNvPr id="3" name="object 3" descr="[Chorus]&#10;Boy problems, who's got 'em? I've got 'em too (Na na na na na) Boy trouble, we've got double Don't know what to do (Na na na na)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5797" y="1685902"/>
            <a:ext cx="9726024" cy="437505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817782" y="6690790"/>
            <a:ext cx="8468995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i="1" dirty="0">
                <a:latin typeface="Lucida Sans"/>
                <a:cs typeface="Lucida Sans"/>
              </a:rPr>
              <a:t>Boy</a:t>
            </a:r>
            <a:r>
              <a:rPr sz="3600" i="1" spc="-235" dirty="0">
                <a:latin typeface="Lucida Sans"/>
                <a:cs typeface="Lucida Sans"/>
              </a:rPr>
              <a:t> </a:t>
            </a:r>
            <a:r>
              <a:rPr sz="3600" i="1" dirty="0">
                <a:latin typeface="Lucida Sans"/>
                <a:cs typeface="Lucida Sans"/>
              </a:rPr>
              <a:t>Problems</a:t>
            </a:r>
            <a:r>
              <a:rPr sz="3600" dirty="0">
                <a:latin typeface="Arial"/>
                <a:cs typeface="Arial"/>
              </a:rPr>
              <a:t>,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145" dirty="0">
                <a:latin typeface="Arial"/>
                <a:cs typeface="Arial"/>
              </a:rPr>
              <a:t>Carly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Rae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Jepsen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(2015)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 descr="Record cover for Carly Rae Ipsen Boy Problems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34" y="7466615"/>
            <a:ext cx="2825791" cy="28257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4AEF38-B71D-1CEB-9DE1-CDEAA05588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Big Deals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7527" y="4573751"/>
            <a:ext cx="9843972" cy="22352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84447" y="7083519"/>
            <a:ext cx="3335654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114" dirty="0">
                <a:latin typeface="Arial"/>
                <a:cs typeface="Arial"/>
              </a:rPr>
              <a:t>what’s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spc="200" dirty="0">
                <a:latin typeface="Arial"/>
                <a:cs typeface="Arial"/>
              </a:rPr>
              <a:t>the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150" dirty="0">
                <a:latin typeface="Arial"/>
                <a:cs typeface="Arial"/>
              </a:rPr>
              <a:t>bfd?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1B2DDA-11A0-2A7B-4B3D-98935D8AF4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Cancel?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04759" y="397626"/>
            <a:ext cx="13762990" cy="10513695"/>
            <a:chOff x="3404759" y="397626"/>
            <a:chExt cx="13762990" cy="10513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8920" y="511094"/>
              <a:ext cx="6683356" cy="14531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4759" y="397626"/>
              <a:ext cx="13762984" cy="10513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75C012-55D7-46AB-C87E-1B5E7FD3A5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 new read deal (1)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8101" y="2294405"/>
            <a:ext cx="6152482" cy="678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34810" y="4114867"/>
            <a:ext cx="5873115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4695" marR="5080" indent="-722630">
              <a:lnSpc>
                <a:spcPct val="111200"/>
              </a:lnSpc>
              <a:spcBef>
                <a:spcPts val="95"/>
              </a:spcBef>
            </a:pPr>
            <a:r>
              <a:rPr sz="4450" spc="-160" dirty="0">
                <a:latin typeface="Arial Black"/>
                <a:cs typeface="Arial Black"/>
              </a:rPr>
              <a:t>full</a:t>
            </a:r>
            <a:r>
              <a:rPr sz="4450" spc="-600" dirty="0">
                <a:latin typeface="Arial Black"/>
                <a:cs typeface="Arial Black"/>
              </a:rPr>
              <a:t> </a:t>
            </a:r>
            <a:r>
              <a:rPr sz="4450" spc="-200" dirty="0">
                <a:latin typeface="Arial Black"/>
                <a:cs typeface="Arial Black"/>
              </a:rPr>
              <a:t>publisher</a:t>
            </a:r>
            <a:r>
              <a:rPr sz="4450" spc="-595" dirty="0">
                <a:latin typeface="Arial Black"/>
                <a:cs typeface="Arial Black"/>
              </a:rPr>
              <a:t> </a:t>
            </a:r>
            <a:r>
              <a:rPr sz="4450" spc="-295" dirty="0">
                <a:latin typeface="Arial Black"/>
                <a:cs typeface="Arial Black"/>
              </a:rPr>
              <a:t>catalog </a:t>
            </a:r>
            <a:r>
              <a:rPr sz="4450" spc="-315" dirty="0">
                <a:latin typeface="Arial Black"/>
                <a:cs typeface="Arial Black"/>
              </a:rPr>
              <a:t>use</a:t>
            </a:r>
            <a:r>
              <a:rPr sz="4450" spc="-600" dirty="0">
                <a:latin typeface="Arial Black"/>
                <a:cs typeface="Arial Black"/>
              </a:rPr>
              <a:t> </a:t>
            </a:r>
            <a:r>
              <a:rPr sz="4450" spc="-275" dirty="0">
                <a:latin typeface="Arial Black"/>
                <a:cs typeface="Arial Black"/>
              </a:rPr>
              <a:t>based</a:t>
            </a:r>
            <a:r>
              <a:rPr sz="4450" spc="-600" dirty="0">
                <a:latin typeface="Arial Black"/>
                <a:cs typeface="Arial Black"/>
              </a:rPr>
              <a:t> </a:t>
            </a:r>
            <a:r>
              <a:rPr sz="4450" spc="-345" dirty="0">
                <a:latin typeface="Arial Black"/>
                <a:cs typeface="Arial Black"/>
              </a:rPr>
              <a:t>cost </a:t>
            </a:r>
            <a:r>
              <a:rPr sz="4450" spc="-245" dirty="0">
                <a:latin typeface="Arial Black"/>
                <a:cs typeface="Arial Black"/>
              </a:rPr>
              <a:t>one</a:t>
            </a:r>
            <a:r>
              <a:rPr sz="4450" spc="-590" dirty="0">
                <a:latin typeface="Arial Black"/>
                <a:cs typeface="Arial Black"/>
              </a:rPr>
              <a:t> </a:t>
            </a:r>
            <a:r>
              <a:rPr sz="4450" b="1" spc="-229" dirty="0">
                <a:latin typeface="Tahoma"/>
                <a:cs typeface="Tahoma"/>
              </a:rPr>
              <a:t>f</a:t>
            </a:r>
            <a:r>
              <a:rPr sz="4450" spc="-229" dirty="0">
                <a:latin typeface="Arial Black"/>
                <a:cs typeface="Arial Black"/>
              </a:rPr>
              <a:t>lat</a:t>
            </a:r>
            <a:r>
              <a:rPr sz="4450" spc="-590" dirty="0">
                <a:latin typeface="Arial Black"/>
                <a:cs typeface="Arial Black"/>
              </a:rPr>
              <a:t> </a:t>
            </a:r>
            <a:r>
              <a:rPr sz="4450" spc="-315" dirty="0">
                <a:latin typeface="Arial Black"/>
                <a:cs typeface="Arial Black"/>
              </a:rPr>
              <a:t>use</a:t>
            </a:r>
            <a:r>
              <a:rPr sz="4450" spc="-590" dirty="0">
                <a:latin typeface="Arial Black"/>
                <a:cs typeface="Arial Black"/>
              </a:rPr>
              <a:t> </a:t>
            </a:r>
            <a:r>
              <a:rPr sz="4450" spc="-310" dirty="0">
                <a:latin typeface="Arial Black"/>
                <a:cs typeface="Arial Black"/>
              </a:rPr>
              <a:t>rate</a:t>
            </a:r>
            <a:endParaRPr sz="4450" dirty="0">
              <a:latin typeface="Arial Black"/>
              <a:cs typeface="Arial Black"/>
            </a:endParaRPr>
          </a:p>
          <a:p>
            <a:pPr marL="878205" marR="870585" indent="182880">
              <a:lnSpc>
                <a:spcPts val="5940"/>
              </a:lnSpc>
              <a:spcBef>
                <a:spcPts val="295"/>
              </a:spcBef>
            </a:pPr>
            <a:r>
              <a:rPr sz="4450" spc="-240" dirty="0">
                <a:latin typeface="Arial Black"/>
                <a:cs typeface="Arial Black"/>
              </a:rPr>
              <a:t>bulk</a:t>
            </a:r>
            <a:r>
              <a:rPr sz="4450" spc="-585" dirty="0">
                <a:latin typeface="Arial Black"/>
                <a:cs typeface="Arial Black"/>
              </a:rPr>
              <a:t> </a:t>
            </a:r>
            <a:r>
              <a:rPr sz="4450" spc="-110" dirty="0">
                <a:latin typeface="Arial Black"/>
                <a:cs typeface="Arial Black"/>
              </a:rPr>
              <a:t>discount pre-</a:t>
            </a:r>
            <a:r>
              <a:rPr sz="4450" spc="-240" dirty="0">
                <a:latin typeface="Arial Black"/>
                <a:cs typeface="Arial Black"/>
              </a:rPr>
              <a:t>purchased</a:t>
            </a:r>
            <a:endParaRPr sz="4450" dirty="0">
              <a:latin typeface="Arial Black"/>
              <a:cs typeface="Arial Black"/>
            </a:endParaRPr>
          </a:p>
          <a:p>
            <a:pPr marL="96520">
              <a:lnSpc>
                <a:spcPct val="100000"/>
              </a:lnSpc>
              <a:spcBef>
                <a:spcPts val="295"/>
              </a:spcBef>
            </a:pPr>
            <a:r>
              <a:rPr sz="4450" spc="190" dirty="0">
                <a:latin typeface="Arial"/>
                <a:cs typeface="Arial"/>
              </a:rPr>
              <a:t>+”open”</a:t>
            </a:r>
            <a:r>
              <a:rPr sz="4450" spc="-180" dirty="0">
                <a:latin typeface="Arial"/>
                <a:cs typeface="Arial"/>
              </a:rPr>
              <a:t> </a:t>
            </a:r>
            <a:r>
              <a:rPr sz="4450" spc="160" dirty="0">
                <a:latin typeface="Arial"/>
                <a:cs typeface="Arial"/>
              </a:rPr>
              <a:t>mechanisms</a:t>
            </a:r>
            <a:endParaRPr sz="445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84338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669700-041A-5F07-B3F1-E1F97DBC8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553" y="-1061829"/>
            <a:ext cx="14114378" cy="106182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Read and let read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241" y="2636394"/>
            <a:ext cx="17480352" cy="2232120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1624" y="6416121"/>
            <a:ext cx="17484368" cy="2161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BAA39-5107-816C-C736-AFE11E16139C}"/>
              </a:ext>
            </a:extLst>
          </p:cNvPr>
          <p:cNvSpPr txBox="1"/>
          <p:nvPr/>
        </p:nvSpPr>
        <p:spPr>
          <a:xfrm>
            <a:off x="755650" y="11309350"/>
            <a:ext cx="19348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Letting users read everything from a publisher is maximum coverage.</a:t>
            </a:r>
          </a:p>
          <a:p>
            <a:endParaRPr lang="en-US" sz="2800" dirty="0"/>
          </a:p>
          <a:p>
            <a:r>
              <a:rPr lang="en-US" sz="2800" dirty="0"/>
              <a:t>Paying only for the articles that users </a:t>
            </a:r>
            <a:r>
              <a:rPr lang="en-US" sz="2800" i="1" dirty="0"/>
              <a:t>do</a:t>
            </a:r>
            <a:r>
              <a:rPr lang="en-US" sz="2800" dirty="0"/>
              <a:t> read is maximum value.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250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Lucida Sans</vt:lpstr>
      <vt:lpstr>Tahoma</vt:lpstr>
      <vt:lpstr>Verdana</vt:lpstr>
      <vt:lpstr>Office Theme</vt:lpstr>
      <vt:lpstr>A new read deal</vt:lpstr>
      <vt:lpstr>Ongoing challenges require creative solutions</vt:lpstr>
      <vt:lpstr>1. Schol comm goals</vt:lpstr>
      <vt:lpstr>2. Tech service goals</vt:lpstr>
      <vt:lpstr>Problems</vt:lpstr>
      <vt:lpstr>Big Deals</vt:lpstr>
      <vt:lpstr>Cancel?</vt:lpstr>
      <vt:lpstr>A new read deal (1)</vt:lpstr>
      <vt:lpstr>Read and let read</vt:lpstr>
      <vt:lpstr>And what’s in it for me, Ken?</vt:lpstr>
      <vt:lpstr>Use charged at single rate</vt:lpstr>
      <vt:lpstr>A new read deal (2)</vt:lpstr>
      <vt:lpstr>“The BRONZE BORDER” Public Access to Subscription Content</vt:lpstr>
      <vt:lpstr>“The GOLDEN GATEWAY” Crowdfunding Open Access</vt:lpstr>
      <vt:lpstr>A new read deal (3)</vt:lpstr>
      <vt:lpstr>@aj_boston aboston@murraystate.edu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OVGTSL SLIDES</dc:title>
  <cp:lastModifiedBy>Edwards, Laura</cp:lastModifiedBy>
  <cp:revision>1</cp:revision>
  <dcterms:created xsi:type="dcterms:W3CDTF">2023-06-09T18:43:17Z</dcterms:created>
  <dcterms:modified xsi:type="dcterms:W3CDTF">2023-06-09T19:09:04Z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Creator">
    <vt:lpwstr>Keynote</vt:lpwstr>
  </property>
  <property fmtid="{D5CDD505-2E9C-101B-9397-08002B2CF9AE}" pid="4" name="LastSaved">
    <vt:filetime>2023-06-09T00:00:00Z</vt:filetime>
  </property>
  <property fmtid="{D5CDD505-2E9C-101B-9397-08002B2CF9AE}" pid="5" name="Producer">
    <vt:lpwstr>macOS Version 13.3.1 (a) (Build 22E772610a) Quartz PDFContext</vt:lpwstr>
  </property>
</Properties>
</file>